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54"/>
  </p:notesMasterIdLst>
  <p:sldIdLst>
    <p:sldId id="256" r:id="rId2"/>
    <p:sldId id="257" r:id="rId3"/>
    <p:sldId id="258" r:id="rId4"/>
    <p:sldId id="274" r:id="rId5"/>
    <p:sldId id="259" r:id="rId6"/>
    <p:sldId id="261" r:id="rId7"/>
    <p:sldId id="260" r:id="rId8"/>
    <p:sldId id="262" r:id="rId9"/>
    <p:sldId id="263" r:id="rId10"/>
    <p:sldId id="269" r:id="rId11"/>
    <p:sldId id="275" r:id="rId12"/>
    <p:sldId id="270" r:id="rId13"/>
    <p:sldId id="271" r:id="rId14"/>
    <p:sldId id="272" r:id="rId15"/>
    <p:sldId id="306" r:id="rId16"/>
    <p:sldId id="305" r:id="rId17"/>
    <p:sldId id="264" r:id="rId18"/>
    <p:sldId id="265" r:id="rId19"/>
    <p:sldId id="290" r:id="rId20"/>
    <p:sldId id="291" r:id="rId21"/>
    <p:sldId id="266" r:id="rId22"/>
    <p:sldId id="294" r:id="rId23"/>
    <p:sldId id="287" r:id="rId24"/>
    <p:sldId id="292" r:id="rId25"/>
    <p:sldId id="293" r:id="rId26"/>
    <p:sldId id="288" r:id="rId27"/>
    <p:sldId id="289" r:id="rId28"/>
    <p:sldId id="297" r:id="rId29"/>
    <p:sldId id="295" r:id="rId30"/>
    <p:sldId id="296" r:id="rId31"/>
    <p:sldId id="267" r:id="rId32"/>
    <p:sldId id="298" r:id="rId33"/>
    <p:sldId id="300" r:id="rId34"/>
    <p:sldId id="303" r:id="rId35"/>
    <p:sldId id="301" r:id="rId36"/>
    <p:sldId id="276" r:id="rId37"/>
    <p:sldId id="299" r:id="rId38"/>
    <p:sldId id="277" r:id="rId39"/>
    <p:sldId id="302" r:id="rId40"/>
    <p:sldId id="278" r:id="rId41"/>
    <p:sldId id="279" r:id="rId42"/>
    <p:sldId id="280" r:id="rId43"/>
    <p:sldId id="308" r:id="rId44"/>
    <p:sldId id="281" r:id="rId45"/>
    <p:sldId id="282" r:id="rId46"/>
    <p:sldId id="283" r:id="rId47"/>
    <p:sldId id="284" r:id="rId48"/>
    <p:sldId id="307" r:id="rId49"/>
    <p:sldId id="285" r:id="rId50"/>
    <p:sldId id="286" r:id="rId51"/>
    <p:sldId id="309" r:id="rId52"/>
    <p:sldId id="31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CC6B3-8284-4671-BF8B-058DB6EB7323}" v="11" dt="2022-01-10T00:19:26.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171" autoAdjust="0"/>
  </p:normalViewPr>
  <p:slideViewPr>
    <p:cSldViewPr snapToGrid="0">
      <p:cViewPr varScale="1">
        <p:scale>
          <a:sx n="52" d="100"/>
          <a:sy n="52" d="100"/>
        </p:scale>
        <p:origin x="14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Poprocki" userId="a593af0f57a0a860" providerId="LiveId" clId="{5C7594EC-B3B6-4558-8B8F-5A9BD9A74465}"/>
    <pc:docChg chg="undo custSel mod addSld modSld sldOrd">
      <pc:chgData name="Liz Poprocki" userId="a593af0f57a0a860" providerId="LiveId" clId="{5C7594EC-B3B6-4558-8B8F-5A9BD9A74465}" dt="2021-02-01T03:21:49.979" v="2192" actId="20577"/>
      <pc:docMkLst>
        <pc:docMk/>
      </pc:docMkLst>
      <pc:sldChg chg="modSp mod">
        <pc:chgData name="Liz Poprocki" userId="a593af0f57a0a860" providerId="LiveId" clId="{5C7594EC-B3B6-4558-8B8F-5A9BD9A74465}" dt="2021-02-01T00:47:29.934" v="1499" actId="255"/>
        <pc:sldMkLst>
          <pc:docMk/>
          <pc:sldMk cId="145542218" sldId="265"/>
        </pc:sldMkLst>
        <pc:spChg chg="mod">
          <ac:chgData name="Liz Poprocki" userId="a593af0f57a0a860" providerId="LiveId" clId="{5C7594EC-B3B6-4558-8B8F-5A9BD9A74465}" dt="2021-02-01T00:47:29.934" v="1499" actId="255"/>
          <ac:spMkLst>
            <pc:docMk/>
            <pc:sldMk cId="145542218" sldId="265"/>
            <ac:spMk id="3" creationId="{FCFB3CF6-530B-4950-835A-E724B6840867}"/>
          </ac:spMkLst>
        </pc:spChg>
      </pc:sldChg>
      <pc:sldChg chg="modSp mod modNotesTx">
        <pc:chgData name="Liz Poprocki" userId="a593af0f57a0a860" providerId="LiveId" clId="{5C7594EC-B3B6-4558-8B8F-5A9BD9A74465}" dt="2021-02-01T00:46:49.686" v="1497" actId="20577"/>
        <pc:sldMkLst>
          <pc:docMk/>
          <pc:sldMk cId="3962809451" sldId="272"/>
        </pc:sldMkLst>
        <pc:spChg chg="mod">
          <ac:chgData name="Liz Poprocki" userId="a593af0f57a0a860" providerId="LiveId" clId="{5C7594EC-B3B6-4558-8B8F-5A9BD9A74465}" dt="2021-02-01T00:46:49.686" v="1497" actId="20577"/>
          <ac:spMkLst>
            <pc:docMk/>
            <pc:sldMk cId="3962809451" sldId="272"/>
            <ac:spMk id="3" creationId="{CE317A9B-9850-40BC-8DB0-E9F5FE72643F}"/>
          </ac:spMkLst>
        </pc:spChg>
        <pc:picChg chg="mod">
          <ac:chgData name="Liz Poprocki" userId="a593af0f57a0a860" providerId="LiveId" clId="{5C7594EC-B3B6-4558-8B8F-5A9BD9A74465}" dt="2021-01-17T04:26:03.460" v="35" actId="1076"/>
          <ac:picMkLst>
            <pc:docMk/>
            <pc:sldMk cId="3962809451" sldId="272"/>
            <ac:picMk id="3074" creationId="{C59144DB-1E9C-434D-8714-4D6B0366C885}"/>
          </ac:picMkLst>
        </pc:picChg>
      </pc:sldChg>
      <pc:sldChg chg="modSp">
        <pc:chgData name="Liz Poprocki" userId="a593af0f57a0a860" providerId="LiveId" clId="{5C7594EC-B3B6-4558-8B8F-5A9BD9A74465}" dt="2021-01-17T04:22:35.903" v="34" actId="1076"/>
        <pc:sldMkLst>
          <pc:docMk/>
          <pc:sldMk cId="214535172" sldId="276"/>
        </pc:sldMkLst>
        <pc:picChg chg="mod">
          <ac:chgData name="Liz Poprocki" userId="a593af0f57a0a860" providerId="LiveId" clId="{5C7594EC-B3B6-4558-8B8F-5A9BD9A74465}" dt="2021-01-17T04:22:35.903" v="34" actId="1076"/>
          <ac:picMkLst>
            <pc:docMk/>
            <pc:sldMk cId="214535172" sldId="276"/>
            <ac:picMk id="7170" creationId="{1B01C6C0-BD0B-4369-81C6-D7479541A5F6}"/>
          </ac:picMkLst>
        </pc:picChg>
      </pc:sldChg>
      <pc:sldChg chg="modSp mod">
        <pc:chgData name="Liz Poprocki" userId="a593af0f57a0a860" providerId="LiveId" clId="{5C7594EC-B3B6-4558-8B8F-5A9BD9A74465}" dt="2021-02-01T00:49:05.793" v="1504" actId="27636"/>
        <pc:sldMkLst>
          <pc:docMk/>
          <pc:sldMk cId="2132735324" sldId="277"/>
        </pc:sldMkLst>
        <pc:spChg chg="mod">
          <ac:chgData name="Liz Poprocki" userId="a593af0f57a0a860" providerId="LiveId" clId="{5C7594EC-B3B6-4558-8B8F-5A9BD9A74465}" dt="2021-02-01T00:49:05.793" v="1504" actId="27636"/>
          <ac:spMkLst>
            <pc:docMk/>
            <pc:sldMk cId="2132735324" sldId="277"/>
            <ac:spMk id="3" creationId="{50F6CCEE-0E3B-4F37-A58E-ABF05D8E1559}"/>
          </ac:spMkLst>
        </pc:spChg>
      </pc:sldChg>
      <pc:sldChg chg="modSp mod">
        <pc:chgData name="Liz Poprocki" userId="a593af0f57a0a860" providerId="LiveId" clId="{5C7594EC-B3B6-4558-8B8F-5A9BD9A74465}" dt="2021-02-01T00:49:35.224" v="1518" actId="20577"/>
        <pc:sldMkLst>
          <pc:docMk/>
          <pc:sldMk cId="2953161240" sldId="278"/>
        </pc:sldMkLst>
        <pc:spChg chg="mod">
          <ac:chgData name="Liz Poprocki" userId="a593af0f57a0a860" providerId="LiveId" clId="{5C7594EC-B3B6-4558-8B8F-5A9BD9A74465}" dt="2021-02-01T00:49:35.224" v="1518" actId="20577"/>
          <ac:spMkLst>
            <pc:docMk/>
            <pc:sldMk cId="2953161240" sldId="278"/>
            <ac:spMk id="2" creationId="{E00B0AF3-C55E-470A-9AFB-B87FAAEF9C54}"/>
          </ac:spMkLst>
        </pc:spChg>
      </pc:sldChg>
      <pc:sldChg chg="addSp delSp modSp mod setBg">
        <pc:chgData name="Liz Poprocki" userId="a593af0f57a0a860" providerId="LiveId" clId="{5C7594EC-B3B6-4558-8B8F-5A9BD9A74465}" dt="2021-01-18T17:55:02.231" v="864" actId="26606"/>
        <pc:sldMkLst>
          <pc:docMk/>
          <pc:sldMk cId="1811147648" sldId="283"/>
        </pc:sldMkLst>
        <pc:spChg chg="mod">
          <ac:chgData name="Liz Poprocki" userId="a593af0f57a0a860" providerId="LiveId" clId="{5C7594EC-B3B6-4558-8B8F-5A9BD9A74465}" dt="2021-01-18T17:55:02.231" v="864" actId="26606"/>
          <ac:spMkLst>
            <pc:docMk/>
            <pc:sldMk cId="1811147648" sldId="283"/>
            <ac:spMk id="2" creationId="{CB35966B-21B1-4182-A92F-C289B337E77F}"/>
          </ac:spMkLst>
        </pc:spChg>
        <pc:spChg chg="mod ord">
          <ac:chgData name="Liz Poprocki" userId="a593af0f57a0a860" providerId="LiveId" clId="{5C7594EC-B3B6-4558-8B8F-5A9BD9A74465}" dt="2021-01-18T17:55:02.231" v="864" actId="26606"/>
          <ac:spMkLst>
            <pc:docMk/>
            <pc:sldMk cId="1811147648" sldId="283"/>
            <ac:spMk id="3" creationId="{8D06A162-E96E-4AE8-8232-564311D96C90}"/>
          </ac:spMkLst>
        </pc:spChg>
        <pc:spChg chg="add del">
          <ac:chgData name="Liz Poprocki" userId="a593af0f57a0a860" providerId="LiveId" clId="{5C7594EC-B3B6-4558-8B8F-5A9BD9A74465}" dt="2021-01-18T17:55:02.221" v="863" actId="26606"/>
          <ac:spMkLst>
            <pc:docMk/>
            <pc:sldMk cId="1811147648" sldId="283"/>
            <ac:spMk id="71" creationId="{E49D7415-2F11-44C2-B6AA-13A25B6814B9}"/>
          </ac:spMkLst>
        </pc:spChg>
        <pc:spChg chg="add">
          <ac:chgData name="Liz Poprocki" userId="a593af0f57a0a860" providerId="LiveId" clId="{5C7594EC-B3B6-4558-8B8F-5A9BD9A74465}" dt="2021-01-18T17:55:02.231" v="864" actId="26606"/>
          <ac:spMkLst>
            <pc:docMk/>
            <pc:sldMk cId="1811147648" sldId="283"/>
            <ac:spMk id="1028" creationId="{E49D7415-2F11-44C2-B6AA-13A25B6814B9}"/>
          </ac:spMkLst>
        </pc:spChg>
        <pc:picChg chg="add mod">
          <ac:chgData name="Liz Poprocki" userId="a593af0f57a0a860" providerId="LiveId" clId="{5C7594EC-B3B6-4558-8B8F-5A9BD9A74465}" dt="2021-01-18T17:55:02.231" v="864" actId="26606"/>
          <ac:picMkLst>
            <pc:docMk/>
            <pc:sldMk cId="1811147648" sldId="283"/>
            <ac:picMk id="1026" creationId="{20CCF49F-C7BE-41AA-BD3D-54EF38AE053C}"/>
          </ac:picMkLst>
        </pc:picChg>
        <pc:cxnChg chg="add del">
          <ac:chgData name="Liz Poprocki" userId="a593af0f57a0a860" providerId="LiveId" clId="{5C7594EC-B3B6-4558-8B8F-5A9BD9A74465}" dt="2021-01-18T17:55:02.221" v="863" actId="26606"/>
          <ac:cxnSpMkLst>
            <pc:docMk/>
            <pc:sldMk cId="1811147648" sldId="283"/>
            <ac:cxnSpMk id="73" creationId="{8E0104E4-99BC-494F-8342-F250828E574F}"/>
          </ac:cxnSpMkLst>
        </pc:cxnChg>
        <pc:cxnChg chg="add">
          <ac:chgData name="Liz Poprocki" userId="a593af0f57a0a860" providerId="LiveId" clId="{5C7594EC-B3B6-4558-8B8F-5A9BD9A74465}" dt="2021-01-18T17:55:02.231" v="864" actId="26606"/>
          <ac:cxnSpMkLst>
            <pc:docMk/>
            <pc:sldMk cId="1811147648" sldId="283"/>
            <ac:cxnSpMk id="75" creationId="{FD9760AA-CA3F-4C65-B688-B44307731F5A}"/>
          </ac:cxnSpMkLst>
        </pc:cxnChg>
        <pc:cxnChg chg="add">
          <ac:chgData name="Liz Poprocki" userId="a593af0f57a0a860" providerId="LiveId" clId="{5C7594EC-B3B6-4558-8B8F-5A9BD9A74465}" dt="2021-01-18T17:55:02.231" v="864" actId="26606"/>
          <ac:cxnSpMkLst>
            <pc:docMk/>
            <pc:sldMk cId="1811147648" sldId="283"/>
            <ac:cxnSpMk id="1029" creationId="{5EF1A8C6-8F60-4EF2-B4D7-A5A5E94F6946}"/>
          </ac:cxnSpMkLst>
        </pc:cxnChg>
      </pc:sldChg>
      <pc:sldChg chg="addSp modSp mod setBg">
        <pc:chgData name="Liz Poprocki" userId="a593af0f57a0a860" providerId="LiveId" clId="{5C7594EC-B3B6-4558-8B8F-5A9BD9A74465}" dt="2021-01-18T18:01:17.568" v="870" actId="26606"/>
        <pc:sldMkLst>
          <pc:docMk/>
          <pc:sldMk cId="740504993" sldId="284"/>
        </pc:sldMkLst>
        <pc:spChg chg="mod">
          <ac:chgData name="Liz Poprocki" userId="a593af0f57a0a860" providerId="LiveId" clId="{5C7594EC-B3B6-4558-8B8F-5A9BD9A74465}" dt="2021-01-18T18:01:17.568" v="870" actId="26606"/>
          <ac:spMkLst>
            <pc:docMk/>
            <pc:sldMk cId="740504993" sldId="284"/>
            <ac:spMk id="2" creationId="{E67ECCC9-BFB4-4D69-8EC8-DD9B6CBFCBC9}"/>
          </ac:spMkLst>
        </pc:spChg>
        <pc:spChg chg="mod">
          <ac:chgData name="Liz Poprocki" userId="a593af0f57a0a860" providerId="LiveId" clId="{5C7594EC-B3B6-4558-8B8F-5A9BD9A74465}" dt="2021-01-18T18:01:17.568" v="870" actId="26606"/>
          <ac:spMkLst>
            <pc:docMk/>
            <pc:sldMk cId="740504993" sldId="284"/>
            <ac:spMk id="3" creationId="{43650F61-0575-4E98-ABA1-470FAFA27403}"/>
          </ac:spMkLst>
        </pc:spChg>
        <pc:spChg chg="add">
          <ac:chgData name="Liz Poprocki" userId="a593af0f57a0a860" providerId="LiveId" clId="{5C7594EC-B3B6-4558-8B8F-5A9BD9A74465}" dt="2021-01-18T18:01:17.568" v="870" actId="26606"/>
          <ac:spMkLst>
            <pc:docMk/>
            <pc:sldMk cId="740504993" sldId="284"/>
            <ac:spMk id="71" creationId="{E49D7415-2F11-44C2-B6AA-13A25B6814B9}"/>
          </ac:spMkLst>
        </pc:spChg>
        <pc:picChg chg="add mod">
          <ac:chgData name="Liz Poprocki" userId="a593af0f57a0a860" providerId="LiveId" clId="{5C7594EC-B3B6-4558-8B8F-5A9BD9A74465}" dt="2021-01-18T18:01:17.568" v="870" actId="26606"/>
          <ac:picMkLst>
            <pc:docMk/>
            <pc:sldMk cId="740504993" sldId="284"/>
            <ac:picMk id="3074" creationId="{D131E29B-AC55-44CB-9DE7-67234879ED22}"/>
          </ac:picMkLst>
        </pc:picChg>
        <pc:cxnChg chg="add">
          <ac:chgData name="Liz Poprocki" userId="a593af0f57a0a860" providerId="LiveId" clId="{5C7594EC-B3B6-4558-8B8F-5A9BD9A74465}" dt="2021-01-18T18:01:17.568" v="870" actId="26606"/>
          <ac:cxnSpMkLst>
            <pc:docMk/>
            <pc:sldMk cId="740504993" sldId="284"/>
            <ac:cxnSpMk id="73" creationId="{511FC409-B3C2-4F68-865C-C5333D6F2710}"/>
          </ac:cxnSpMkLst>
        </pc:cxnChg>
        <pc:cxnChg chg="add">
          <ac:chgData name="Liz Poprocki" userId="a593af0f57a0a860" providerId="LiveId" clId="{5C7594EC-B3B6-4558-8B8F-5A9BD9A74465}" dt="2021-01-18T18:01:17.568" v="870" actId="26606"/>
          <ac:cxnSpMkLst>
            <pc:docMk/>
            <pc:sldMk cId="740504993" sldId="284"/>
            <ac:cxnSpMk id="75" creationId="{B810270D-76A7-44B3-9746-7EDF5788602E}"/>
          </ac:cxnSpMkLst>
        </pc:cxnChg>
      </pc:sldChg>
      <pc:sldChg chg="addSp modSp mod setBg">
        <pc:chgData name="Liz Poprocki" userId="a593af0f57a0a860" providerId="LiveId" clId="{5C7594EC-B3B6-4558-8B8F-5A9BD9A74465}" dt="2021-01-18T18:02:16.926" v="872" actId="26606"/>
        <pc:sldMkLst>
          <pc:docMk/>
          <pc:sldMk cId="2846246800" sldId="285"/>
        </pc:sldMkLst>
        <pc:spChg chg="mod">
          <ac:chgData name="Liz Poprocki" userId="a593af0f57a0a860" providerId="LiveId" clId="{5C7594EC-B3B6-4558-8B8F-5A9BD9A74465}" dt="2021-01-18T18:02:16.926" v="872" actId="26606"/>
          <ac:spMkLst>
            <pc:docMk/>
            <pc:sldMk cId="2846246800" sldId="285"/>
            <ac:spMk id="2" creationId="{E525B93D-4333-4077-86E0-35332DBEC656}"/>
          </ac:spMkLst>
        </pc:spChg>
        <pc:spChg chg="mod">
          <ac:chgData name="Liz Poprocki" userId="a593af0f57a0a860" providerId="LiveId" clId="{5C7594EC-B3B6-4558-8B8F-5A9BD9A74465}" dt="2021-01-18T18:02:16.926" v="872" actId="26606"/>
          <ac:spMkLst>
            <pc:docMk/>
            <pc:sldMk cId="2846246800" sldId="285"/>
            <ac:spMk id="3" creationId="{55C32FA8-0CD8-4F1C-B7D1-48BEC446FB6A}"/>
          </ac:spMkLst>
        </pc:spChg>
        <pc:spChg chg="add">
          <ac:chgData name="Liz Poprocki" userId="a593af0f57a0a860" providerId="LiveId" clId="{5C7594EC-B3B6-4558-8B8F-5A9BD9A74465}" dt="2021-01-18T18:02:16.926" v="872" actId="26606"/>
          <ac:spMkLst>
            <pc:docMk/>
            <pc:sldMk cId="2846246800" sldId="285"/>
            <ac:spMk id="71" creationId="{E49D7415-2F11-44C2-B6AA-13A25B6814B9}"/>
          </ac:spMkLst>
        </pc:spChg>
        <pc:picChg chg="add mod">
          <ac:chgData name="Liz Poprocki" userId="a593af0f57a0a860" providerId="LiveId" clId="{5C7594EC-B3B6-4558-8B8F-5A9BD9A74465}" dt="2021-01-18T18:02:16.926" v="872" actId="26606"/>
          <ac:picMkLst>
            <pc:docMk/>
            <pc:sldMk cId="2846246800" sldId="285"/>
            <ac:picMk id="4098" creationId="{FDE95AF2-BFF6-4879-A13C-D157AA04C056}"/>
          </ac:picMkLst>
        </pc:picChg>
        <pc:cxnChg chg="add">
          <ac:chgData name="Liz Poprocki" userId="a593af0f57a0a860" providerId="LiveId" clId="{5C7594EC-B3B6-4558-8B8F-5A9BD9A74465}" dt="2021-01-18T18:02:16.926" v="872" actId="26606"/>
          <ac:cxnSpMkLst>
            <pc:docMk/>
            <pc:sldMk cId="2846246800" sldId="285"/>
            <ac:cxnSpMk id="73" creationId="{D2E57F3D-33BE-4306-87E6-245763719516}"/>
          </ac:cxnSpMkLst>
        </pc:cxnChg>
      </pc:sldChg>
      <pc:sldChg chg="modSp mod ord">
        <pc:chgData name="Liz Poprocki" userId="a593af0f57a0a860" providerId="LiveId" clId="{5C7594EC-B3B6-4558-8B8F-5A9BD9A74465}" dt="2021-02-01T00:52:21.711" v="1519" actId="1076"/>
        <pc:sldMkLst>
          <pc:docMk/>
          <pc:sldMk cId="1053024511" sldId="286"/>
        </pc:sldMkLst>
        <pc:spChg chg="mod">
          <ac:chgData name="Liz Poprocki" userId="a593af0f57a0a860" providerId="LiveId" clId="{5C7594EC-B3B6-4558-8B8F-5A9BD9A74465}" dt="2021-02-01T00:52:21.711" v="1519" actId="1076"/>
          <ac:spMkLst>
            <pc:docMk/>
            <pc:sldMk cId="1053024511" sldId="286"/>
            <ac:spMk id="2" creationId="{D69F7076-7701-4FAD-9854-2F3C513B698E}"/>
          </ac:spMkLst>
        </pc:spChg>
      </pc:sldChg>
      <pc:sldChg chg="modSp mod">
        <pc:chgData name="Liz Poprocki" userId="a593af0f57a0a860" providerId="LiveId" clId="{5C7594EC-B3B6-4558-8B8F-5A9BD9A74465}" dt="2021-01-18T18:10:40.238" v="875" actId="255"/>
        <pc:sldMkLst>
          <pc:docMk/>
          <pc:sldMk cId="1958695943" sldId="293"/>
        </pc:sldMkLst>
        <pc:spChg chg="mod">
          <ac:chgData name="Liz Poprocki" userId="a593af0f57a0a860" providerId="LiveId" clId="{5C7594EC-B3B6-4558-8B8F-5A9BD9A74465}" dt="2021-01-18T18:10:40.238" v="875" actId="255"/>
          <ac:spMkLst>
            <pc:docMk/>
            <pc:sldMk cId="1958695943" sldId="293"/>
            <ac:spMk id="3" creationId="{02CD7802-1553-460B-A9A5-2C2502605B1C}"/>
          </ac:spMkLst>
        </pc:spChg>
        <pc:picChg chg="mod">
          <ac:chgData name="Liz Poprocki" userId="a593af0f57a0a860" providerId="LiveId" clId="{5C7594EC-B3B6-4558-8B8F-5A9BD9A74465}" dt="2021-01-17T04:30:08.269" v="36" actId="1076"/>
          <ac:picMkLst>
            <pc:docMk/>
            <pc:sldMk cId="1958695943" sldId="293"/>
            <ac:picMk id="9218" creationId="{C07FE7AE-DA60-4539-B7AE-D5BF92BE677B}"/>
          </ac:picMkLst>
        </pc:picChg>
      </pc:sldChg>
      <pc:sldChg chg="modSp mod">
        <pc:chgData name="Liz Poprocki" userId="a593af0f57a0a860" providerId="LiveId" clId="{5C7594EC-B3B6-4558-8B8F-5A9BD9A74465}" dt="2021-02-01T03:21:49.979" v="2192" actId="20577"/>
        <pc:sldMkLst>
          <pc:docMk/>
          <pc:sldMk cId="1332541309" sldId="294"/>
        </pc:sldMkLst>
        <pc:spChg chg="mod">
          <ac:chgData name="Liz Poprocki" userId="a593af0f57a0a860" providerId="LiveId" clId="{5C7594EC-B3B6-4558-8B8F-5A9BD9A74465}" dt="2021-02-01T03:21:49.979" v="2192" actId="20577"/>
          <ac:spMkLst>
            <pc:docMk/>
            <pc:sldMk cId="1332541309" sldId="294"/>
            <ac:spMk id="3" creationId="{2CAE5028-A1AB-450D-AC27-74DA1C4F5760}"/>
          </ac:spMkLst>
        </pc:spChg>
      </pc:sldChg>
      <pc:sldChg chg="modSp mod">
        <pc:chgData name="Liz Poprocki" userId="a593af0f57a0a860" providerId="LiveId" clId="{5C7594EC-B3B6-4558-8B8F-5A9BD9A74465}" dt="2021-02-01T00:48:28.656" v="1502" actId="255"/>
        <pc:sldMkLst>
          <pc:docMk/>
          <pc:sldMk cId="2961067538" sldId="296"/>
        </pc:sldMkLst>
        <pc:spChg chg="mod">
          <ac:chgData name="Liz Poprocki" userId="a593af0f57a0a860" providerId="LiveId" clId="{5C7594EC-B3B6-4558-8B8F-5A9BD9A74465}" dt="2021-02-01T00:48:28.656" v="1502" actId="255"/>
          <ac:spMkLst>
            <pc:docMk/>
            <pc:sldMk cId="2961067538" sldId="296"/>
            <ac:spMk id="3" creationId="{F72B7268-46BA-432B-9ECF-CD57E0EFC08E}"/>
          </ac:spMkLst>
        </pc:spChg>
        <pc:picChg chg="mod">
          <ac:chgData name="Liz Poprocki" userId="a593af0f57a0a860" providerId="LiveId" clId="{5C7594EC-B3B6-4558-8B8F-5A9BD9A74465}" dt="2021-01-17T04:33:24.091" v="37" actId="1076"/>
          <ac:picMkLst>
            <pc:docMk/>
            <pc:sldMk cId="2961067538" sldId="296"/>
            <ac:picMk id="3074" creationId="{2D385DF0-976D-4C8D-BE22-DDAF6D5D4AE3}"/>
          </ac:picMkLst>
        </pc:picChg>
      </pc:sldChg>
      <pc:sldChg chg="modNotesTx">
        <pc:chgData name="Liz Poprocki" userId="a593af0f57a0a860" providerId="LiveId" clId="{5C7594EC-B3B6-4558-8B8F-5A9BD9A74465}" dt="2021-01-18T17:47:09.451" v="860" actId="20577"/>
        <pc:sldMkLst>
          <pc:docMk/>
          <pc:sldMk cId="2496589660" sldId="301"/>
        </pc:sldMkLst>
      </pc:sldChg>
      <pc:sldChg chg="addSp delSp modSp new mod modClrScheme chgLayout">
        <pc:chgData name="Liz Poprocki" userId="a593af0f57a0a860" providerId="LiveId" clId="{5C7594EC-B3B6-4558-8B8F-5A9BD9A74465}" dt="2021-01-17T04:16:14.781" v="33" actId="5793"/>
        <pc:sldMkLst>
          <pc:docMk/>
          <pc:sldMk cId="2134375437" sldId="303"/>
        </pc:sldMkLst>
        <pc:spChg chg="mod ord">
          <ac:chgData name="Liz Poprocki" userId="a593af0f57a0a860" providerId="LiveId" clId="{5C7594EC-B3B6-4558-8B8F-5A9BD9A74465}" dt="2021-01-17T04:15:48.401" v="26" actId="700"/>
          <ac:spMkLst>
            <pc:docMk/>
            <pc:sldMk cId="2134375437" sldId="303"/>
            <ac:spMk id="2" creationId="{FD19ADB3-80BA-4F2A-B2AC-891F09792032}"/>
          </ac:spMkLst>
        </pc:spChg>
        <pc:spChg chg="del mod ord">
          <ac:chgData name="Liz Poprocki" userId="a593af0f57a0a860" providerId="LiveId" clId="{5C7594EC-B3B6-4558-8B8F-5A9BD9A74465}" dt="2021-01-17T04:15:48.401" v="26" actId="700"/>
          <ac:spMkLst>
            <pc:docMk/>
            <pc:sldMk cId="2134375437" sldId="303"/>
            <ac:spMk id="3" creationId="{CA3790AD-E3C6-49D4-8851-A418F4DBF0E3}"/>
          </ac:spMkLst>
        </pc:spChg>
        <pc:spChg chg="add mod ord">
          <ac:chgData name="Liz Poprocki" userId="a593af0f57a0a860" providerId="LiveId" clId="{5C7594EC-B3B6-4558-8B8F-5A9BD9A74465}" dt="2021-01-17T04:15:58.382" v="31" actId="27636"/>
          <ac:spMkLst>
            <pc:docMk/>
            <pc:sldMk cId="2134375437" sldId="303"/>
            <ac:spMk id="4" creationId="{B62DD405-29CE-4827-B295-D7EC86C0FD0B}"/>
          </ac:spMkLst>
        </pc:spChg>
        <pc:spChg chg="add mod ord">
          <ac:chgData name="Liz Poprocki" userId="a593af0f57a0a860" providerId="LiveId" clId="{5C7594EC-B3B6-4558-8B8F-5A9BD9A74465}" dt="2021-01-17T04:16:14.781" v="33" actId="5793"/>
          <ac:spMkLst>
            <pc:docMk/>
            <pc:sldMk cId="2134375437" sldId="303"/>
            <ac:spMk id="5" creationId="{DF70EE97-E52D-4D0D-9D8A-62BE6B9C8DF7}"/>
          </ac:spMkLst>
        </pc:spChg>
        <pc:spChg chg="add del">
          <ac:chgData name="Liz Poprocki" userId="a593af0f57a0a860" providerId="LiveId" clId="{5C7594EC-B3B6-4558-8B8F-5A9BD9A74465}" dt="2021-01-17T04:15:56.906" v="28" actId="22"/>
          <ac:spMkLst>
            <pc:docMk/>
            <pc:sldMk cId="2134375437" sldId="303"/>
            <ac:spMk id="7" creationId="{99B052C0-0033-4F1D-B6BC-BBCC0C45D0DD}"/>
          </ac:spMkLst>
        </pc:spChg>
      </pc:sldChg>
      <pc:sldChg chg="modSp new mod">
        <pc:chgData name="Liz Poprocki" userId="a593af0f57a0a860" providerId="LiveId" clId="{5C7594EC-B3B6-4558-8B8F-5A9BD9A74465}" dt="2021-01-18T16:57:45.424" v="97" actId="20577"/>
        <pc:sldMkLst>
          <pc:docMk/>
          <pc:sldMk cId="3874425190" sldId="304"/>
        </pc:sldMkLst>
        <pc:spChg chg="mod">
          <ac:chgData name="Liz Poprocki" userId="a593af0f57a0a860" providerId="LiveId" clId="{5C7594EC-B3B6-4558-8B8F-5A9BD9A74465}" dt="2021-01-18T16:57:45.424" v="97" actId="20577"/>
          <ac:spMkLst>
            <pc:docMk/>
            <pc:sldMk cId="3874425190" sldId="304"/>
            <ac:spMk id="2" creationId="{AC552E7D-8B1D-4355-BE2E-EFA6497F306D}"/>
          </ac:spMkLst>
        </pc:spChg>
      </pc:sldChg>
      <pc:sldChg chg="addSp delSp modSp new mod setBg">
        <pc:chgData name="Liz Poprocki" userId="a593af0f57a0a860" providerId="LiveId" clId="{5C7594EC-B3B6-4558-8B8F-5A9BD9A74465}" dt="2021-01-18T16:59:39.888" v="217" actId="26606"/>
        <pc:sldMkLst>
          <pc:docMk/>
          <pc:sldMk cId="2659242160" sldId="305"/>
        </pc:sldMkLst>
        <pc:spChg chg="mod">
          <ac:chgData name="Liz Poprocki" userId="a593af0f57a0a860" providerId="LiveId" clId="{5C7594EC-B3B6-4558-8B8F-5A9BD9A74465}" dt="2021-01-18T16:59:39.888" v="217" actId="26606"/>
          <ac:spMkLst>
            <pc:docMk/>
            <pc:sldMk cId="2659242160" sldId="305"/>
            <ac:spMk id="2" creationId="{792E4071-8652-4B44-9387-C2222B890C83}"/>
          </ac:spMkLst>
        </pc:spChg>
        <pc:spChg chg="del mod">
          <ac:chgData name="Liz Poprocki" userId="a593af0f57a0a860" providerId="LiveId" clId="{5C7594EC-B3B6-4558-8B8F-5A9BD9A74465}" dt="2021-01-18T16:59:39.888" v="217" actId="26606"/>
          <ac:spMkLst>
            <pc:docMk/>
            <pc:sldMk cId="2659242160" sldId="305"/>
            <ac:spMk id="3" creationId="{53FEEC94-7642-4962-B30B-E9DF4E1483BD}"/>
          </ac:spMkLst>
        </pc:spChg>
        <pc:spChg chg="add del">
          <ac:chgData name="Liz Poprocki" userId="a593af0f57a0a860" providerId="LiveId" clId="{5C7594EC-B3B6-4558-8B8F-5A9BD9A74465}" dt="2021-01-18T16:59:39.842" v="216" actId="26606"/>
          <ac:spMkLst>
            <pc:docMk/>
            <pc:sldMk cId="2659242160" sldId="305"/>
            <ac:spMk id="9" creationId="{660EB578-C970-4186-B93C-45851BBC6E34}"/>
          </ac:spMkLst>
        </pc:spChg>
        <pc:spChg chg="add">
          <ac:chgData name="Liz Poprocki" userId="a593af0f57a0a860" providerId="LiveId" clId="{5C7594EC-B3B6-4558-8B8F-5A9BD9A74465}" dt="2021-01-18T16:59:39.888" v="217" actId="26606"/>
          <ac:spMkLst>
            <pc:docMk/>
            <pc:sldMk cId="2659242160" sldId="305"/>
            <ac:spMk id="15" creationId="{F68B2C62-7648-4430-90D5-AE0F252AF113}"/>
          </ac:spMkLst>
        </pc:spChg>
        <pc:graphicFrameChg chg="add">
          <ac:chgData name="Liz Poprocki" userId="a593af0f57a0a860" providerId="LiveId" clId="{5C7594EC-B3B6-4558-8B8F-5A9BD9A74465}" dt="2021-01-18T16:59:39.888" v="217" actId="26606"/>
          <ac:graphicFrameMkLst>
            <pc:docMk/>
            <pc:sldMk cId="2659242160" sldId="305"/>
            <ac:graphicFrameMk id="17" creationId="{F8C171D8-35D9-4D58-BD1B-641427BA48E9}"/>
          </ac:graphicFrameMkLst>
        </pc:graphicFrameChg>
        <pc:picChg chg="add del">
          <ac:chgData name="Liz Poprocki" userId="a593af0f57a0a860" providerId="LiveId" clId="{5C7594EC-B3B6-4558-8B8F-5A9BD9A74465}" dt="2021-01-18T16:59:39.842" v="216" actId="26606"/>
          <ac:picMkLst>
            <pc:docMk/>
            <pc:sldMk cId="2659242160" sldId="305"/>
            <ac:picMk id="5" creationId="{9EA06509-E9ED-4064-A549-3F0D22C47DBD}"/>
          </ac:picMkLst>
        </pc:picChg>
        <pc:cxnChg chg="add del">
          <ac:chgData name="Liz Poprocki" userId="a593af0f57a0a860" providerId="LiveId" clId="{5C7594EC-B3B6-4558-8B8F-5A9BD9A74465}" dt="2021-01-18T16:59:39.842" v="216" actId="26606"/>
          <ac:cxnSpMkLst>
            <pc:docMk/>
            <pc:sldMk cId="2659242160" sldId="305"/>
            <ac:cxnSpMk id="11" creationId="{CDF57B02-07BB-407B-BB36-06D9C64A673E}"/>
          </ac:cxnSpMkLst>
        </pc:cxnChg>
        <pc:cxnChg chg="add del">
          <ac:chgData name="Liz Poprocki" userId="a593af0f57a0a860" providerId="LiveId" clId="{5C7594EC-B3B6-4558-8B8F-5A9BD9A74465}" dt="2021-01-18T16:59:39.842" v="216" actId="26606"/>
          <ac:cxnSpMkLst>
            <pc:docMk/>
            <pc:sldMk cId="2659242160" sldId="305"/>
            <ac:cxnSpMk id="13" creationId="{C6855964-C920-48EB-8804-74291211C8A9}"/>
          </ac:cxnSpMkLst>
        </pc:cxnChg>
        <pc:cxnChg chg="add">
          <ac:chgData name="Liz Poprocki" userId="a593af0f57a0a860" providerId="LiveId" clId="{5C7594EC-B3B6-4558-8B8F-5A9BD9A74465}" dt="2021-01-18T16:59:39.888" v="217" actId="26606"/>
          <ac:cxnSpMkLst>
            <pc:docMk/>
            <pc:sldMk cId="2659242160" sldId="305"/>
            <ac:cxnSpMk id="16" creationId="{E423DFCF-3B37-4389-873D-3308EBD44D88}"/>
          </ac:cxnSpMkLst>
        </pc:cxnChg>
      </pc:sldChg>
      <pc:sldChg chg="modSp new mod">
        <pc:chgData name="Liz Poprocki" userId="a593af0f57a0a860" providerId="LiveId" clId="{5C7594EC-B3B6-4558-8B8F-5A9BD9A74465}" dt="2021-02-01T00:46:13.956" v="1475" actId="27636"/>
        <pc:sldMkLst>
          <pc:docMk/>
          <pc:sldMk cId="2928680044" sldId="306"/>
        </pc:sldMkLst>
        <pc:spChg chg="mod">
          <ac:chgData name="Liz Poprocki" userId="a593af0f57a0a860" providerId="LiveId" clId="{5C7594EC-B3B6-4558-8B8F-5A9BD9A74465}" dt="2021-01-18T17:00:18.182" v="233" actId="20577"/>
          <ac:spMkLst>
            <pc:docMk/>
            <pc:sldMk cId="2928680044" sldId="306"/>
            <ac:spMk id="2" creationId="{CB74B8A6-4A06-4344-B4D3-6F934DE472EC}"/>
          </ac:spMkLst>
        </pc:spChg>
        <pc:spChg chg="mod">
          <ac:chgData name="Liz Poprocki" userId="a593af0f57a0a860" providerId="LiveId" clId="{5C7594EC-B3B6-4558-8B8F-5A9BD9A74465}" dt="2021-02-01T00:46:13.956" v="1475" actId="27636"/>
          <ac:spMkLst>
            <pc:docMk/>
            <pc:sldMk cId="2928680044" sldId="306"/>
            <ac:spMk id="3" creationId="{E074F9A7-47D4-4ED3-985B-29602E34EDFE}"/>
          </ac:spMkLst>
        </pc:spChg>
      </pc:sldChg>
      <pc:sldChg chg="addSp modSp new">
        <pc:chgData name="Liz Poprocki" userId="a593af0f57a0a860" providerId="LiveId" clId="{5C7594EC-B3B6-4558-8B8F-5A9BD9A74465}" dt="2021-01-18T17:58:12.028" v="868" actId="14100"/>
        <pc:sldMkLst>
          <pc:docMk/>
          <pc:sldMk cId="1655399230" sldId="307"/>
        </pc:sldMkLst>
        <pc:picChg chg="add mod">
          <ac:chgData name="Liz Poprocki" userId="a593af0f57a0a860" providerId="LiveId" clId="{5C7594EC-B3B6-4558-8B8F-5A9BD9A74465}" dt="2021-01-18T17:58:12.028" v="868" actId="14100"/>
          <ac:picMkLst>
            <pc:docMk/>
            <pc:sldMk cId="1655399230" sldId="307"/>
            <ac:picMk id="2050" creationId="{249A9E45-3016-4D35-A424-180F55D89D48}"/>
          </ac:picMkLst>
        </pc:picChg>
      </pc:sldChg>
      <pc:sldChg chg="addSp modSp new mod setBg">
        <pc:chgData name="Liz Poprocki" userId="a593af0f57a0a860" providerId="LiveId" clId="{5C7594EC-B3B6-4558-8B8F-5A9BD9A74465}" dt="2021-02-01T01:11:58.858" v="2080" actId="255"/>
        <pc:sldMkLst>
          <pc:docMk/>
          <pc:sldMk cId="580835829" sldId="308"/>
        </pc:sldMkLst>
        <pc:spChg chg="mod">
          <ac:chgData name="Liz Poprocki" userId="a593af0f57a0a860" providerId="LiveId" clId="{5C7594EC-B3B6-4558-8B8F-5A9BD9A74465}" dt="2021-02-01T01:11:43.086" v="2076" actId="26606"/>
          <ac:spMkLst>
            <pc:docMk/>
            <pc:sldMk cId="580835829" sldId="308"/>
            <ac:spMk id="2" creationId="{635F8560-C9DA-4EAE-B9DA-2272646690BA}"/>
          </ac:spMkLst>
        </pc:spChg>
        <pc:spChg chg="mod ord">
          <ac:chgData name="Liz Poprocki" userId="a593af0f57a0a860" providerId="LiveId" clId="{5C7594EC-B3B6-4558-8B8F-5A9BD9A74465}" dt="2021-02-01T01:11:58.858" v="2080" actId="255"/>
          <ac:spMkLst>
            <pc:docMk/>
            <pc:sldMk cId="580835829" sldId="308"/>
            <ac:spMk id="3" creationId="{93C51EFD-9A6D-48C8-A71E-542E13C1AA19}"/>
          </ac:spMkLst>
        </pc:spChg>
        <pc:spChg chg="add">
          <ac:chgData name="Liz Poprocki" userId="a593af0f57a0a860" providerId="LiveId" clId="{5C7594EC-B3B6-4558-8B8F-5A9BD9A74465}" dt="2021-02-01T01:11:43.086" v="2076" actId="26606"/>
          <ac:spMkLst>
            <pc:docMk/>
            <pc:sldMk cId="580835829" sldId="308"/>
            <ac:spMk id="71" creationId="{E49D7415-2F11-44C2-B6AA-13A25B6814B9}"/>
          </ac:spMkLst>
        </pc:spChg>
        <pc:picChg chg="add mod">
          <ac:chgData name="Liz Poprocki" userId="a593af0f57a0a860" providerId="LiveId" clId="{5C7594EC-B3B6-4558-8B8F-5A9BD9A74465}" dt="2021-02-01T01:11:53.262" v="2079" actId="14100"/>
          <ac:picMkLst>
            <pc:docMk/>
            <pc:sldMk cId="580835829" sldId="308"/>
            <ac:picMk id="1026" creationId="{EA741F6E-4BA3-4A70-94DA-938445748997}"/>
          </ac:picMkLst>
        </pc:picChg>
        <pc:cxnChg chg="add">
          <ac:chgData name="Liz Poprocki" userId="a593af0f57a0a860" providerId="LiveId" clId="{5C7594EC-B3B6-4558-8B8F-5A9BD9A74465}" dt="2021-02-01T01:11:43.086" v="2076" actId="26606"/>
          <ac:cxnSpMkLst>
            <pc:docMk/>
            <pc:sldMk cId="580835829" sldId="308"/>
            <ac:cxnSpMk id="73" creationId="{5EF1A8C6-8F60-4EF2-B4D7-A5A5E94F6946}"/>
          </ac:cxnSpMkLst>
        </pc:cxnChg>
        <pc:cxnChg chg="add">
          <ac:chgData name="Liz Poprocki" userId="a593af0f57a0a860" providerId="LiveId" clId="{5C7594EC-B3B6-4558-8B8F-5A9BD9A74465}" dt="2021-02-01T01:11:43.086" v="2076" actId="26606"/>
          <ac:cxnSpMkLst>
            <pc:docMk/>
            <pc:sldMk cId="580835829" sldId="308"/>
            <ac:cxnSpMk id="75" creationId="{FD9760AA-CA3F-4C65-B688-B44307731F5A}"/>
          </ac:cxnSpMkLst>
        </pc:cxnChg>
      </pc:sldChg>
    </pc:docChg>
  </pc:docChgLst>
  <pc:docChgLst>
    <pc:chgData name="Liz Poprocki" userId="a593af0f57a0a860" providerId="LiveId" clId="{163CC6B3-8284-4671-BF8B-058DB6EB7323}"/>
    <pc:docChg chg="undo custSel addSld delSld modSld">
      <pc:chgData name="Liz Poprocki" userId="a593af0f57a0a860" providerId="LiveId" clId="{163CC6B3-8284-4671-BF8B-058DB6EB7323}" dt="2022-01-10T00:21:03.015" v="660" actId="27636"/>
      <pc:docMkLst>
        <pc:docMk/>
      </pc:docMkLst>
      <pc:sldChg chg="modSp mod">
        <pc:chgData name="Liz Poprocki" userId="a593af0f57a0a860" providerId="LiveId" clId="{163CC6B3-8284-4671-BF8B-058DB6EB7323}" dt="2022-01-10T00:15:35.246" v="353" actId="5793"/>
        <pc:sldMkLst>
          <pc:docMk/>
          <pc:sldMk cId="1053024511" sldId="286"/>
        </pc:sldMkLst>
        <pc:spChg chg="mod">
          <ac:chgData name="Liz Poprocki" userId="a593af0f57a0a860" providerId="LiveId" clId="{163CC6B3-8284-4671-BF8B-058DB6EB7323}" dt="2022-01-10T00:15:35.246" v="353" actId="5793"/>
          <ac:spMkLst>
            <pc:docMk/>
            <pc:sldMk cId="1053024511" sldId="286"/>
            <ac:spMk id="3" creationId="{386C10D2-7FA6-4680-BF63-E33AFA740AB4}"/>
          </ac:spMkLst>
        </pc:spChg>
      </pc:sldChg>
      <pc:sldChg chg="del">
        <pc:chgData name="Liz Poprocki" userId="a593af0f57a0a860" providerId="LiveId" clId="{163CC6B3-8284-4671-BF8B-058DB6EB7323}" dt="2022-01-10T00:01:44.179" v="0" actId="2696"/>
        <pc:sldMkLst>
          <pc:docMk/>
          <pc:sldMk cId="3874425190" sldId="304"/>
        </pc:sldMkLst>
      </pc:sldChg>
      <pc:sldChg chg="modSp add mod">
        <pc:chgData name="Liz Poprocki" userId="a593af0f57a0a860" providerId="LiveId" clId="{163CC6B3-8284-4671-BF8B-058DB6EB7323}" dt="2022-01-10T00:19:33.183" v="651" actId="255"/>
        <pc:sldMkLst>
          <pc:docMk/>
          <pc:sldMk cId="721108988" sldId="309"/>
        </pc:sldMkLst>
        <pc:spChg chg="mod">
          <ac:chgData name="Liz Poprocki" userId="a593af0f57a0a860" providerId="LiveId" clId="{163CC6B3-8284-4671-BF8B-058DB6EB7323}" dt="2022-01-10T00:19:33.183" v="651" actId="255"/>
          <ac:spMkLst>
            <pc:docMk/>
            <pc:sldMk cId="721108988" sldId="309"/>
            <ac:spMk id="3" creationId="{386C10D2-7FA6-4680-BF63-E33AFA740AB4}"/>
          </ac:spMkLst>
        </pc:spChg>
      </pc:sldChg>
      <pc:sldChg chg="modSp add mod">
        <pc:chgData name="Liz Poprocki" userId="a593af0f57a0a860" providerId="LiveId" clId="{163CC6B3-8284-4671-BF8B-058DB6EB7323}" dt="2022-01-10T00:21:03.015" v="660" actId="27636"/>
        <pc:sldMkLst>
          <pc:docMk/>
          <pc:sldMk cId="2745403886" sldId="310"/>
        </pc:sldMkLst>
        <pc:spChg chg="mod">
          <ac:chgData name="Liz Poprocki" userId="a593af0f57a0a860" providerId="LiveId" clId="{163CC6B3-8284-4671-BF8B-058DB6EB7323}" dt="2022-01-10T00:21:00.235" v="658" actId="20577"/>
          <ac:spMkLst>
            <pc:docMk/>
            <pc:sldMk cId="2745403886" sldId="310"/>
            <ac:spMk id="2" creationId="{D69F7076-7701-4FAD-9854-2F3C513B698E}"/>
          </ac:spMkLst>
        </pc:spChg>
        <pc:spChg chg="mod">
          <ac:chgData name="Liz Poprocki" userId="a593af0f57a0a860" providerId="LiveId" clId="{163CC6B3-8284-4671-BF8B-058DB6EB7323}" dt="2022-01-10T00:21:03.015" v="660" actId="27636"/>
          <ac:spMkLst>
            <pc:docMk/>
            <pc:sldMk cId="2745403886" sldId="310"/>
            <ac:spMk id="3" creationId="{386C10D2-7FA6-4680-BF63-E33AFA740AB4}"/>
          </ac:spMkLst>
        </pc:spChg>
      </pc:sldChg>
    </pc:docChg>
  </pc:docChgLst>
  <pc:docChgLst>
    <pc:chgData name="Liz Poprocki" userId="a593af0f57a0a860" providerId="LiveId" clId="{1013FFD3-60C3-41A3-9FDB-6BE82D1AB7E4}"/>
    <pc:docChg chg="undo custSel mod addSld delSld modSld sldOrd">
      <pc:chgData name="Liz Poprocki" userId="a593af0f57a0a860" providerId="LiveId" clId="{1013FFD3-60C3-41A3-9FDB-6BE82D1AB7E4}" dt="2020-12-01T22:07:33.811" v="22341" actId="20577"/>
      <pc:docMkLst>
        <pc:docMk/>
      </pc:docMkLst>
      <pc:sldChg chg="addSp delSp modSp mod">
        <pc:chgData name="Liz Poprocki" userId="a593af0f57a0a860" providerId="LiveId" clId="{1013FFD3-60C3-41A3-9FDB-6BE82D1AB7E4}" dt="2020-12-01T22:07:33.811" v="22341" actId="20577"/>
        <pc:sldMkLst>
          <pc:docMk/>
          <pc:sldMk cId="1367915185" sldId="256"/>
        </pc:sldMkLst>
        <pc:spChg chg="mod">
          <ac:chgData name="Liz Poprocki" userId="a593af0f57a0a860" providerId="LiveId" clId="{1013FFD3-60C3-41A3-9FDB-6BE82D1AB7E4}" dt="2020-12-01T17:23:48.192" v="15493" actId="26606"/>
          <ac:spMkLst>
            <pc:docMk/>
            <pc:sldMk cId="1367915185" sldId="256"/>
            <ac:spMk id="2" creationId="{F94958DF-B527-4532-A9B3-4D0B473B0EC7}"/>
          </ac:spMkLst>
        </pc:spChg>
        <pc:spChg chg="mod">
          <ac:chgData name="Liz Poprocki" userId="a593af0f57a0a860" providerId="LiveId" clId="{1013FFD3-60C3-41A3-9FDB-6BE82D1AB7E4}" dt="2020-12-01T22:07:33.811" v="22341" actId="20577"/>
          <ac:spMkLst>
            <pc:docMk/>
            <pc:sldMk cId="1367915185" sldId="256"/>
            <ac:spMk id="3" creationId="{FA740C8C-45F5-49C4-8905-9F4B4CF7FBC6}"/>
          </ac:spMkLst>
        </pc:spChg>
        <pc:spChg chg="add del">
          <ac:chgData name="Liz Poprocki" userId="a593af0f57a0a860" providerId="LiveId" clId="{1013FFD3-60C3-41A3-9FDB-6BE82D1AB7E4}" dt="2020-12-01T14:54:36.277" v="1924" actId="26606"/>
          <ac:spMkLst>
            <pc:docMk/>
            <pc:sldMk cId="1367915185" sldId="256"/>
            <ac:spMk id="16" creationId="{33E93247-6229-44AB-A550-739E971E690B}"/>
          </ac:spMkLst>
        </pc:spChg>
        <pc:spChg chg="add del">
          <ac:chgData name="Liz Poprocki" userId="a593af0f57a0a860" providerId="LiveId" clId="{1013FFD3-60C3-41A3-9FDB-6BE82D1AB7E4}" dt="2020-12-01T14:54:36.262" v="1923" actId="26606"/>
          <ac:spMkLst>
            <pc:docMk/>
            <pc:sldMk cId="1367915185" sldId="256"/>
            <ac:spMk id="34" creationId="{33E93247-6229-44AB-A550-739E971E690B}"/>
          </ac:spMkLst>
        </pc:spChg>
        <pc:spChg chg="add del">
          <ac:chgData name="Liz Poprocki" userId="a593af0f57a0a860" providerId="LiveId" clId="{1013FFD3-60C3-41A3-9FDB-6BE82D1AB7E4}" dt="2020-12-01T14:54:36.262" v="1923" actId="26606"/>
          <ac:spMkLst>
            <pc:docMk/>
            <pc:sldMk cId="1367915185" sldId="256"/>
            <ac:spMk id="36" creationId="{A5D67320-FCFD-4931-AAF7-C6C853329C7F}"/>
          </ac:spMkLst>
        </pc:spChg>
        <pc:spChg chg="add del">
          <ac:chgData name="Liz Poprocki" userId="a593af0f57a0a860" providerId="LiveId" clId="{1013FFD3-60C3-41A3-9FDB-6BE82D1AB7E4}" dt="2020-12-01T17:21:28.599" v="15492" actId="26606"/>
          <ac:spMkLst>
            <pc:docMk/>
            <pc:sldMk cId="1367915185" sldId="256"/>
            <ac:spMk id="40" creationId="{33E93247-6229-44AB-A550-739E971E690B}"/>
          </ac:spMkLst>
        </pc:spChg>
        <pc:spChg chg="add del">
          <ac:chgData name="Liz Poprocki" userId="a593af0f57a0a860" providerId="LiveId" clId="{1013FFD3-60C3-41A3-9FDB-6BE82D1AB7E4}" dt="2020-12-01T17:23:48.192" v="15493" actId="26606"/>
          <ac:spMkLst>
            <pc:docMk/>
            <pc:sldMk cId="1367915185" sldId="256"/>
            <ac:spMk id="71" creationId="{33E93247-6229-44AB-A550-739E971E690B}"/>
          </ac:spMkLst>
        </pc:spChg>
        <pc:spChg chg="add">
          <ac:chgData name="Liz Poprocki" userId="a593af0f57a0a860" providerId="LiveId" clId="{1013FFD3-60C3-41A3-9FDB-6BE82D1AB7E4}" dt="2020-12-01T17:23:48.192" v="15493" actId="26606"/>
          <ac:spMkLst>
            <pc:docMk/>
            <pc:sldMk cId="1367915185" sldId="256"/>
            <ac:spMk id="135" creationId="{33E93247-6229-44AB-A550-739E971E690B}"/>
          </ac:spMkLst>
        </pc:spChg>
        <pc:spChg chg="add">
          <ac:chgData name="Liz Poprocki" userId="a593af0f57a0a860" providerId="LiveId" clId="{1013FFD3-60C3-41A3-9FDB-6BE82D1AB7E4}" dt="2020-12-01T17:23:48.192" v="15493" actId="26606"/>
          <ac:spMkLst>
            <pc:docMk/>
            <pc:sldMk cId="1367915185" sldId="256"/>
            <ac:spMk id="137" creationId="{6BB6B482-ACCA-4938-8AEA-49D525C17221}"/>
          </ac:spMkLst>
        </pc:spChg>
        <pc:picChg chg="del mod">
          <ac:chgData name="Liz Poprocki" userId="a593af0f57a0a860" providerId="LiveId" clId="{1013FFD3-60C3-41A3-9FDB-6BE82D1AB7E4}" dt="2020-12-01T17:16:05.919" v="15490" actId="21"/>
          <ac:picMkLst>
            <pc:docMk/>
            <pc:sldMk cId="1367915185" sldId="256"/>
            <ac:picMk id="4" creationId="{8FD159CD-C873-4A17-B2F6-CE265CE871C4}"/>
          </ac:picMkLst>
        </pc:picChg>
        <pc:picChg chg="add mod ord">
          <ac:chgData name="Liz Poprocki" userId="a593af0f57a0a860" providerId="LiveId" clId="{1013FFD3-60C3-41A3-9FDB-6BE82D1AB7E4}" dt="2020-12-01T17:23:48.192" v="15493" actId="26606"/>
          <ac:picMkLst>
            <pc:docMk/>
            <pc:sldMk cId="1367915185" sldId="256"/>
            <ac:picMk id="10242" creationId="{FBEACFCB-319C-437C-ACAA-5DCDE8170945}"/>
          </ac:picMkLst>
        </pc:picChg>
        <pc:cxnChg chg="add del">
          <ac:chgData name="Liz Poprocki" userId="a593af0f57a0a860" providerId="LiveId" clId="{1013FFD3-60C3-41A3-9FDB-6BE82D1AB7E4}" dt="2020-12-01T14:54:36.277" v="1924" actId="26606"/>
          <ac:cxnSpMkLst>
            <pc:docMk/>
            <pc:sldMk cId="1367915185" sldId="256"/>
            <ac:cxnSpMk id="28" creationId="{EE2E603F-4A95-4FE8-BB06-211DFD75DBEF}"/>
          </ac:cxnSpMkLst>
        </pc:cxnChg>
        <pc:cxnChg chg="add del">
          <ac:chgData name="Liz Poprocki" userId="a593af0f57a0a860" providerId="LiveId" clId="{1013FFD3-60C3-41A3-9FDB-6BE82D1AB7E4}" dt="2020-12-01T14:54:36.277" v="1924" actId="26606"/>
          <ac:cxnSpMkLst>
            <pc:docMk/>
            <pc:sldMk cId="1367915185" sldId="256"/>
            <ac:cxnSpMk id="29" creationId="{2CF06E40-3ECB-4820-95B5-8A70B07D4B47}"/>
          </ac:cxnSpMkLst>
        </pc:cxnChg>
        <pc:cxnChg chg="add del">
          <ac:chgData name="Liz Poprocki" userId="a593af0f57a0a860" providerId="LiveId" clId="{1013FFD3-60C3-41A3-9FDB-6BE82D1AB7E4}" dt="2020-12-01T14:54:36.262" v="1923" actId="26606"/>
          <ac:cxnSpMkLst>
            <pc:docMk/>
            <pc:sldMk cId="1367915185" sldId="256"/>
            <ac:cxnSpMk id="38" creationId="{EE2E603F-4A95-4FE8-BB06-211DFD75DBEF}"/>
          </ac:cxnSpMkLst>
        </pc:cxnChg>
        <pc:cxnChg chg="add del">
          <ac:chgData name="Liz Poprocki" userId="a593af0f57a0a860" providerId="LiveId" clId="{1013FFD3-60C3-41A3-9FDB-6BE82D1AB7E4}" dt="2020-12-01T17:21:28.599" v="15492" actId="26606"/>
          <ac:cxnSpMkLst>
            <pc:docMk/>
            <pc:sldMk cId="1367915185" sldId="256"/>
            <ac:cxnSpMk id="41" creationId="{EE2E603F-4A95-4FE8-BB06-211DFD75DBEF}"/>
          </ac:cxnSpMkLst>
        </pc:cxnChg>
        <pc:cxnChg chg="add del">
          <ac:chgData name="Liz Poprocki" userId="a593af0f57a0a860" providerId="LiveId" clId="{1013FFD3-60C3-41A3-9FDB-6BE82D1AB7E4}" dt="2020-12-01T17:21:28.599" v="15492" actId="26606"/>
          <ac:cxnSpMkLst>
            <pc:docMk/>
            <pc:sldMk cId="1367915185" sldId="256"/>
            <ac:cxnSpMk id="42" creationId="{D7CC41EB-2D81-4303-9171-6401B388BA35}"/>
          </ac:cxnSpMkLst>
        </pc:cxnChg>
        <pc:cxnChg chg="add del">
          <ac:chgData name="Liz Poprocki" userId="a593af0f57a0a860" providerId="LiveId" clId="{1013FFD3-60C3-41A3-9FDB-6BE82D1AB7E4}" dt="2020-12-01T17:23:48.192" v="15493" actId="26606"/>
          <ac:cxnSpMkLst>
            <pc:docMk/>
            <pc:sldMk cId="1367915185" sldId="256"/>
            <ac:cxnSpMk id="73" creationId="{EE2E603F-4A95-4FE8-BB06-211DFD75DBEF}"/>
          </ac:cxnSpMkLst>
        </pc:cxnChg>
        <pc:cxnChg chg="add del">
          <ac:chgData name="Liz Poprocki" userId="a593af0f57a0a860" providerId="LiveId" clId="{1013FFD3-60C3-41A3-9FDB-6BE82D1AB7E4}" dt="2020-12-01T17:23:48.192" v="15493" actId="26606"/>
          <ac:cxnSpMkLst>
            <pc:docMk/>
            <pc:sldMk cId="1367915185" sldId="256"/>
            <ac:cxnSpMk id="75" creationId="{D7CC41EB-2D81-4303-9171-6401B388BA35}"/>
          </ac:cxnSpMkLst>
        </pc:cxnChg>
        <pc:cxnChg chg="add">
          <ac:chgData name="Liz Poprocki" userId="a593af0f57a0a860" providerId="LiveId" clId="{1013FFD3-60C3-41A3-9FDB-6BE82D1AB7E4}" dt="2020-12-01T17:23:48.192" v="15493" actId="26606"/>
          <ac:cxnSpMkLst>
            <pc:docMk/>
            <pc:sldMk cId="1367915185" sldId="256"/>
            <ac:cxnSpMk id="139" creationId="{EE2E603F-4A95-4FE8-BB06-211DFD75DBEF}"/>
          </ac:cxnSpMkLst>
        </pc:cxnChg>
      </pc:sldChg>
      <pc:sldChg chg="addSp delSp modSp mod">
        <pc:chgData name="Liz Poprocki" userId="a593af0f57a0a860" providerId="LiveId" clId="{1013FFD3-60C3-41A3-9FDB-6BE82D1AB7E4}" dt="2020-12-01T18:00:28.002" v="15507" actId="20577"/>
        <pc:sldMkLst>
          <pc:docMk/>
          <pc:sldMk cId="1993942946" sldId="257"/>
        </pc:sldMkLst>
        <pc:spChg chg="mod">
          <ac:chgData name="Liz Poprocki" userId="a593af0f57a0a860" providerId="LiveId" clId="{1013FFD3-60C3-41A3-9FDB-6BE82D1AB7E4}" dt="2020-12-01T14:55:10.978" v="1927" actId="26606"/>
          <ac:spMkLst>
            <pc:docMk/>
            <pc:sldMk cId="1993942946" sldId="257"/>
            <ac:spMk id="2" creationId="{01AF11C2-205F-4573-A72E-3FCB60A2E521}"/>
          </ac:spMkLst>
        </pc:spChg>
        <pc:spChg chg="add del">
          <ac:chgData name="Liz Poprocki" userId="a593af0f57a0a860" providerId="LiveId" clId="{1013FFD3-60C3-41A3-9FDB-6BE82D1AB7E4}" dt="2020-12-01T14:55:10.978" v="1927" actId="26606"/>
          <ac:spMkLst>
            <pc:docMk/>
            <pc:sldMk cId="1993942946" sldId="257"/>
            <ac:spMk id="9" creationId="{F68B2C62-7648-4430-90D5-AE0F252AF113}"/>
          </ac:spMkLst>
        </pc:spChg>
        <pc:spChg chg="add del">
          <ac:chgData name="Liz Poprocki" userId="a593af0f57a0a860" providerId="LiveId" clId="{1013FFD3-60C3-41A3-9FDB-6BE82D1AB7E4}" dt="2020-12-01T14:55:10.868" v="1926" actId="26606"/>
          <ac:spMkLst>
            <pc:docMk/>
            <pc:sldMk cId="1993942946" sldId="257"/>
            <ac:spMk id="18" creationId="{F68B2C62-7648-4430-90D5-AE0F252AF113}"/>
          </ac:spMkLst>
        </pc:spChg>
        <pc:spChg chg="add">
          <ac:chgData name="Liz Poprocki" userId="a593af0f57a0a860" providerId="LiveId" clId="{1013FFD3-60C3-41A3-9FDB-6BE82D1AB7E4}" dt="2020-12-01T14:55:10.978" v="1927" actId="26606"/>
          <ac:spMkLst>
            <pc:docMk/>
            <pc:sldMk cId="1993942946" sldId="257"/>
            <ac:spMk id="19" creationId="{F68B2C62-7648-4430-90D5-AE0F252AF113}"/>
          </ac:spMkLst>
        </pc:spChg>
        <pc:graphicFrameChg chg="del mod modGraphic">
          <ac:chgData name="Liz Poprocki" userId="a593af0f57a0a860" providerId="LiveId" clId="{1013FFD3-60C3-41A3-9FDB-6BE82D1AB7E4}" dt="2020-12-01T14:55:10.978" v="1927" actId="26606"/>
          <ac:graphicFrameMkLst>
            <pc:docMk/>
            <pc:sldMk cId="1993942946" sldId="257"/>
            <ac:graphicFrameMk id="5" creationId="{57E12A30-54F8-437E-A3F3-2A57EF026275}"/>
          </ac:graphicFrameMkLst>
        </pc:graphicFrameChg>
        <pc:graphicFrameChg chg="add mod">
          <ac:chgData name="Liz Poprocki" userId="a593af0f57a0a860" providerId="LiveId" clId="{1013FFD3-60C3-41A3-9FDB-6BE82D1AB7E4}" dt="2020-12-01T18:00:28.002" v="15507" actId="20577"/>
          <ac:graphicFrameMkLst>
            <pc:docMk/>
            <pc:sldMk cId="1993942946" sldId="257"/>
            <ac:graphicFrameMk id="15" creationId="{780D6BFB-41E0-4A6D-B8F4-0B8D54A9A61B}"/>
          </ac:graphicFrameMkLst>
        </pc:graphicFrameChg>
        <pc:cxnChg chg="add del">
          <ac:chgData name="Liz Poprocki" userId="a593af0f57a0a860" providerId="LiveId" clId="{1013FFD3-60C3-41A3-9FDB-6BE82D1AB7E4}" dt="2020-12-01T14:55:10.978" v="1927" actId="26606"/>
          <ac:cxnSpMkLst>
            <pc:docMk/>
            <pc:sldMk cId="1993942946" sldId="257"/>
            <ac:cxnSpMk id="11" creationId="{AAD0195E-7F27-4D06-9427-0C121D721A14}"/>
          </ac:cxnSpMkLst>
        </pc:cxnChg>
        <pc:cxnChg chg="add del">
          <ac:chgData name="Liz Poprocki" userId="a593af0f57a0a860" providerId="LiveId" clId="{1013FFD3-60C3-41A3-9FDB-6BE82D1AB7E4}" dt="2020-12-01T14:55:10.978" v="1927" actId="26606"/>
          <ac:cxnSpMkLst>
            <pc:docMk/>
            <pc:sldMk cId="1993942946" sldId="257"/>
            <ac:cxnSpMk id="13" creationId="{9D74C2FC-3228-4FC1-B97B-87AD35508D91}"/>
          </ac:cxnSpMkLst>
        </pc:cxnChg>
        <pc:cxnChg chg="add del">
          <ac:chgData name="Liz Poprocki" userId="a593af0f57a0a860" providerId="LiveId" clId="{1013FFD3-60C3-41A3-9FDB-6BE82D1AB7E4}" dt="2020-12-01T14:55:10.868" v="1926" actId="26606"/>
          <ac:cxnSpMkLst>
            <pc:docMk/>
            <pc:sldMk cId="1993942946" sldId="257"/>
            <ac:cxnSpMk id="20" creationId="{AAD0195E-7F27-4D06-9427-0C121D721A14}"/>
          </ac:cxnSpMkLst>
        </pc:cxnChg>
        <pc:cxnChg chg="add">
          <ac:chgData name="Liz Poprocki" userId="a593af0f57a0a860" providerId="LiveId" clId="{1013FFD3-60C3-41A3-9FDB-6BE82D1AB7E4}" dt="2020-12-01T14:55:10.978" v="1927" actId="26606"/>
          <ac:cxnSpMkLst>
            <pc:docMk/>
            <pc:sldMk cId="1993942946" sldId="257"/>
            <ac:cxnSpMk id="21" creationId="{9BB96FAB-CCBF-4D1E-9D0D-B038ACC29BD0}"/>
          </ac:cxnSpMkLst>
        </pc:cxnChg>
        <pc:cxnChg chg="add del">
          <ac:chgData name="Liz Poprocki" userId="a593af0f57a0a860" providerId="LiveId" clId="{1013FFD3-60C3-41A3-9FDB-6BE82D1AB7E4}" dt="2020-12-01T14:55:10.868" v="1926" actId="26606"/>
          <ac:cxnSpMkLst>
            <pc:docMk/>
            <pc:sldMk cId="1993942946" sldId="257"/>
            <ac:cxnSpMk id="22" creationId="{9D74C2FC-3228-4FC1-B97B-87AD35508D91}"/>
          </ac:cxnSpMkLst>
        </pc:cxnChg>
      </pc:sldChg>
      <pc:sldChg chg="modSp mod">
        <pc:chgData name="Liz Poprocki" userId="a593af0f57a0a860" providerId="LiveId" clId="{1013FFD3-60C3-41A3-9FDB-6BE82D1AB7E4}" dt="2020-12-01T15:14:56.334" v="2557" actId="113"/>
        <pc:sldMkLst>
          <pc:docMk/>
          <pc:sldMk cId="2247453647" sldId="258"/>
        </pc:sldMkLst>
        <pc:spChg chg="mod">
          <ac:chgData name="Liz Poprocki" userId="a593af0f57a0a860" providerId="LiveId" clId="{1013FFD3-60C3-41A3-9FDB-6BE82D1AB7E4}" dt="2020-12-01T15:14:56.334" v="2557" actId="113"/>
          <ac:spMkLst>
            <pc:docMk/>
            <pc:sldMk cId="2247453647" sldId="258"/>
            <ac:spMk id="3" creationId="{BC7626F1-6BE9-4900-A7A9-AE5ED3E68FC0}"/>
          </ac:spMkLst>
        </pc:spChg>
      </pc:sldChg>
      <pc:sldChg chg="addSp delSp modSp mod">
        <pc:chgData name="Liz Poprocki" userId="a593af0f57a0a860" providerId="LiveId" clId="{1013FFD3-60C3-41A3-9FDB-6BE82D1AB7E4}" dt="2020-12-01T14:57:13.597" v="2006" actId="255"/>
        <pc:sldMkLst>
          <pc:docMk/>
          <pc:sldMk cId="2536759594" sldId="260"/>
        </pc:sldMkLst>
        <pc:spChg chg="mod">
          <ac:chgData name="Liz Poprocki" userId="a593af0f57a0a860" providerId="LiveId" clId="{1013FFD3-60C3-41A3-9FDB-6BE82D1AB7E4}" dt="2020-12-01T14:57:04.407" v="2005" actId="26606"/>
          <ac:spMkLst>
            <pc:docMk/>
            <pc:sldMk cId="2536759594" sldId="260"/>
            <ac:spMk id="2" creationId="{17A19DB3-F18E-4EB5-A6AC-E35527EE5E27}"/>
          </ac:spMkLst>
        </pc:spChg>
        <pc:spChg chg="mod">
          <ac:chgData name="Liz Poprocki" userId="a593af0f57a0a860" providerId="LiveId" clId="{1013FFD3-60C3-41A3-9FDB-6BE82D1AB7E4}" dt="2020-12-01T14:57:13.597" v="2006" actId="255"/>
          <ac:spMkLst>
            <pc:docMk/>
            <pc:sldMk cId="2536759594" sldId="260"/>
            <ac:spMk id="3" creationId="{243A7E60-74B6-480C-8A77-932E8B28CEB2}"/>
          </ac:spMkLst>
        </pc:spChg>
        <pc:spChg chg="del">
          <ac:chgData name="Liz Poprocki" userId="a593af0f57a0a860" providerId="LiveId" clId="{1013FFD3-60C3-41A3-9FDB-6BE82D1AB7E4}" dt="2020-12-01T14:57:04.407" v="2005" actId="26606"/>
          <ac:spMkLst>
            <pc:docMk/>
            <pc:sldMk cId="2536759594" sldId="260"/>
            <ac:spMk id="8" creationId="{5F710FDB-0919-493E-8539-8240C23F1EB2}"/>
          </ac:spMkLst>
        </pc:spChg>
        <pc:spChg chg="add">
          <ac:chgData name="Liz Poprocki" userId="a593af0f57a0a860" providerId="LiveId" clId="{1013FFD3-60C3-41A3-9FDB-6BE82D1AB7E4}" dt="2020-12-01T14:57:04.407" v="2005" actId="26606"/>
          <ac:spMkLst>
            <pc:docMk/>
            <pc:sldMk cId="2536759594" sldId="260"/>
            <ac:spMk id="15" creationId="{5F710FDB-0919-493E-8539-8240C23F1EB2}"/>
          </ac:spMkLst>
        </pc:spChg>
        <pc:cxnChg chg="del">
          <ac:chgData name="Liz Poprocki" userId="a593af0f57a0a860" providerId="LiveId" clId="{1013FFD3-60C3-41A3-9FDB-6BE82D1AB7E4}" dt="2020-12-01T14:57:04.407" v="2005" actId="26606"/>
          <ac:cxnSpMkLst>
            <pc:docMk/>
            <pc:sldMk cId="2536759594" sldId="260"/>
            <ac:cxnSpMk id="10" creationId="{057DD543-A5CD-4348-8624-8B4E57DB5F80}"/>
          </ac:cxnSpMkLst>
        </pc:cxnChg>
        <pc:cxnChg chg="add">
          <ac:chgData name="Liz Poprocki" userId="a593af0f57a0a860" providerId="LiveId" clId="{1013FFD3-60C3-41A3-9FDB-6BE82D1AB7E4}" dt="2020-12-01T14:57:04.407" v="2005" actId="26606"/>
          <ac:cxnSpMkLst>
            <pc:docMk/>
            <pc:sldMk cId="2536759594" sldId="260"/>
            <ac:cxnSpMk id="17" creationId="{0AFF0B6C-73E2-4B40-9280-938C14922C87}"/>
          </ac:cxnSpMkLst>
        </pc:cxnChg>
      </pc:sldChg>
      <pc:sldChg chg="addSp delSp modSp mod">
        <pc:chgData name="Liz Poprocki" userId="a593af0f57a0a860" providerId="LiveId" clId="{1013FFD3-60C3-41A3-9FDB-6BE82D1AB7E4}" dt="2020-12-01T16:47:05.872" v="14591" actId="1076"/>
        <pc:sldMkLst>
          <pc:docMk/>
          <pc:sldMk cId="4128731531" sldId="261"/>
        </pc:sldMkLst>
        <pc:spChg chg="mod">
          <ac:chgData name="Liz Poprocki" userId="a593af0f57a0a860" providerId="LiveId" clId="{1013FFD3-60C3-41A3-9FDB-6BE82D1AB7E4}" dt="2020-12-01T16:46:16.053" v="14579" actId="27636"/>
          <ac:spMkLst>
            <pc:docMk/>
            <pc:sldMk cId="4128731531" sldId="261"/>
            <ac:spMk id="2" creationId="{2548BF58-5C11-44A5-817B-357DF2437AAF}"/>
          </ac:spMkLst>
        </pc:spChg>
        <pc:spChg chg="mod ord">
          <ac:chgData name="Liz Poprocki" userId="a593af0f57a0a860" providerId="LiveId" clId="{1013FFD3-60C3-41A3-9FDB-6BE82D1AB7E4}" dt="2020-12-01T16:46:48.598" v="14587" actId="27636"/>
          <ac:spMkLst>
            <pc:docMk/>
            <pc:sldMk cId="4128731531" sldId="261"/>
            <ac:spMk id="3" creationId="{60EF442B-7E9D-485E-A2AA-66B99864B492}"/>
          </ac:spMkLst>
        </pc:spChg>
        <pc:spChg chg="add del">
          <ac:chgData name="Liz Poprocki" userId="a593af0f57a0a860" providerId="LiveId" clId="{1013FFD3-60C3-41A3-9FDB-6BE82D1AB7E4}" dt="2020-12-01T16:46:03.440" v="14573" actId="26606"/>
          <ac:spMkLst>
            <pc:docMk/>
            <pc:sldMk cId="4128731531" sldId="261"/>
            <ac:spMk id="8" creationId="{5F710FDB-0919-493E-8539-8240C23F1EB2}"/>
          </ac:spMkLst>
        </pc:spChg>
        <pc:spChg chg="add del">
          <ac:chgData name="Liz Poprocki" userId="a593af0f57a0a860" providerId="LiveId" clId="{1013FFD3-60C3-41A3-9FDB-6BE82D1AB7E4}" dt="2020-12-01T16:45:53.295" v="14566" actId="26606"/>
          <ac:spMkLst>
            <pc:docMk/>
            <pc:sldMk cId="4128731531" sldId="261"/>
            <ac:spMk id="71" creationId="{E49D7415-2F11-44C2-B6AA-13A25B6814B9}"/>
          </ac:spMkLst>
        </pc:spChg>
        <pc:spChg chg="add del">
          <ac:chgData name="Liz Poprocki" userId="a593af0f57a0a860" providerId="LiveId" clId="{1013FFD3-60C3-41A3-9FDB-6BE82D1AB7E4}" dt="2020-12-01T16:45:58.331" v="14568" actId="26606"/>
          <ac:spMkLst>
            <pc:docMk/>
            <pc:sldMk cId="4128731531" sldId="261"/>
            <ac:spMk id="4100" creationId="{E49D7415-2F11-44C2-B6AA-13A25B6814B9}"/>
          </ac:spMkLst>
        </pc:spChg>
        <pc:spChg chg="add del">
          <ac:chgData name="Liz Poprocki" userId="a593af0f57a0a860" providerId="LiveId" clId="{1013FFD3-60C3-41A3-9FDB-6BE82D1AB7E4}" dt="2020-12-01T16:46:01.405" v="14570" actId="26606"/>
          <ac:spMkLst>
            <pc:docMk/>
            <pc:sldMk cId="4128731531" sldId="261"/>
            <ac:spMk id="4103" creationId="{E49D7415-2F11-44C2-B6AA-13A25B6814B9}"/>
          </ac:spMkLst>
        </pc:spChg>
        <pc:spChg chg="add del">
          <ac:chgData name="Liz Poprocki" userId="a593af0f57a0a860" providerId="LiveId" clId="{1013FFD3-60C3-41A3-9FDB-6BE82D1AB7E4}" dt="2020-12-01T16:46:03.416" v="14572" actId="26606"/>
          <ac:spMkLst>
            <pc:docMk/>
            <pc:sldMk cId="4128731531" sldId="261"/>
            <ac:spMk id="4106" creationId="{E49D7415-2F11-44C2-B6AA-13A25B6814B9}"/>
          </ac:spMkLst>
        </pc:spChg>
        <pc:spChg chg="add">
          <ac:chgData name="Liz Poprocki" userId="a593af0f57a0a860" providerId="LiveId" clId="{1013FFD3-60C3-41A3-9FDB-6BE82D1AB7E4}" dt="2020-12-01T16:46:03.440" v="14573" actId="26606"/>
          <ac:spMkLst>
            <pc:docMk/>
            <pc:sldMk cId="4128731531" sldId="261"/>
            <ac:spMk id="4109" creationId="{E49D7415-2F11-44C2-B6AA-13A25B6814B9}"/>
          </ac:spMkLst>
        </pc:spChg>
        <pc:picChg chg="add mod">
          <ac:chgData name="Liz Poprocki" userId="a593af0f57a0a860" providerId="LiveId" clId="{1013FFD3-60C3-41A3-9FDB-6BE82D1AB7E4}" dt="2020-12-01T16:47:05.872" v="14591" actId="1076"/>
          <ac:picMkLst>
            <pc:docMk/>
            <pc:sldMk cId="4128731531" sldId="261"/>
            <ac:picMk id="4098" creationId="{16E94109-A04C-4699-BB32-325AE0D1959E}"/>
          </ac:picMkLst>
        </pc:picChg>
        <pc:cxnChg chg="add del">
          <ac:chgData name="Liz Poprocki" userId="a593af0f57a0a860" providerId="LiveId" clId="{1013FFD3-60C3-41A3-9FDB-6BE82D1AB7E4}" dt="2020-12-01T16:46:03.440" v="14573" actId="26606"/>
          <ac:cxnSpMkLst>
            <pc:docMk/>
            <pc:sldMk cId="4128731531" sldId="261"/>
            <ac:cxnSpMk id="10" creationId="{0AFF0B6C-73E2-4B40-9280-938C14922C87}"/>
          </ac:cxnSpMkLst>
        </pc:cxnChg>
        <pc:cxnChg chg="add del">
          <ac:chgData name="Liz Poprocki" userId="a593af0f57a0a860" providerId="LiveId" clId="{1013FFD3-60C3-41A3-9FDB-6BE82D1AB7E4}" dt="2020-12-01T16:45:53.295" v="14566" actId="26606"/>
          <ac:cxnSpMkLst>
            <pc:docMk/>
            <pc:sldMk cId="4128731531" sldId="261"/>
            <ac:cxnSpMk id="73" creationId="{A2EE115A-0EB8-481C-8C81-2B08F397AE0C}"/>
          </ac:cxnSpMkLst>
        </pc:cxnChg>
        <pc:cxnChg chg="add del">
          <ac:chgData name="Liz Poprocki" userId="a593af0f57a0a860" providerId="LiveId" clId="{1013FFD3-60C3-41A3-9FDB-6BE82D1AB7E4}" dt="2020-12-01T16:46:01.405" v="14570" actId="26606"/>
          <ac:cxnSpMkLst>
            <pc:docMk/>
            <pc:sldMk cId="4128731531" sldId="261"/>
            <ac:cxnSpMk id="75" creationId="{AFCF674C-D208-4497-A189-02E8503DA8F3}"/>
          </ac:cxnSpMkLst>
        </pc:cxnChg>
        <pc:cxnChg chg="add del">
          <ac:chgData name="Liz Poprocki" userId="a593af0f57a0a860" providerId="LiveId" clId="{1013FFD3-60C3-41A3-9FDB-6BE82D1AB7E4}" dt="2020-12-01T16:45:58.331" v="14568" actId="26606"/>
          <ac:cxnSpMkLst>
            <pc:docMk/>
            <pc:sldMk cId="4128731531" sldId="261"/>
            <ac:cxnSpMk id="4101" creationId="{40ADC89C-EB4E-4AA5-ABBD-448BEC5FA3C4}"/>
          </ac:cxnSpMkLst>
        </pc:cxnChg>
        <pc:cxnChg chg="add del">
          <ac:chgData name="Liz Poprocki" userId="a593af0f57a0a860" providerId="LiveId" clId="{1013FFD3-60C3-41A3-9FDB-6BE82D1AB7E4}" dt="2020-12-01T16:46:01.405" v="14570" actId="26606"/>
          <ac:cxnSpMkLst>
            <pc:docMk/>
            <pc:sldMk cId="4128731531" sldId="261"/>
            <ac:cxnSpMk id="4104" creationId="{7F1E95A2-E5F1-4C8A-92DC-CE369D193924}"/>
          </ac:cxnSpMkLst>
        </pc:cxnChg>
        <pc:cxnChg chg="add del">
          <ac:chgData name="Liz Poprocki" userId="a593af0f57a0a860" providerId="LiveId" clId="{1013FFD3-60C3-41A3-9FDB-6BE82D1AB7E4}" dt="2020-12-01T16:46:03.416" v="14572" actId="26606"/>
          <ac:cxnSpMkLst>
            <pc:docMk/>
            <pc:sldMk cId="4128731531" sldId="261"/>
            <ac:cxnSpMk id="4107" creationId="{8E0104E4-99BC-494F-8342-F250828E574F}"/>
          </ac:cxnSpMkLst>
        </pc:cxnChg>
        <pc:cxnChg chg="add">
          <ac:chgData name="Liz Poprocki" userId="a593af0f57a0a860" providerId="LiveId" clId="{1013FFD3-60C3-41A3-9FDB-6BE82D1AB7E4}" dt="2020-12-01T16:46:03.440" v="14573" actId="26606"/>
          <ac:cxnSpMkLst>
            <pc:docMk/>
            <pc:sldMk cId="4128731531" sldId="261"/>
            <ac:cxnSpMk id="4110" creationId="{7F1E95A2-E5F1-4C8A-92DC-CE369D193924}"/>
          </ac:cxnSpMkLst>
        </pc:cxnChg>
        <pc:cxnChg chg="add">
          <ac:chgData name="Liz Poprocki" userId="a593af0f57a0a860" providerId="LiveId" clId="{1013FFD3-60C3-41A3-9FDB-6BE82D1AB7E4}" dt="2020-12-01T16:46:03.440" v="14573" actId="26606"/>
          <ac:cxnSpMkLst>
            <pc:docMk/>
            <pc:sldMk cId="4128731531" sldId="261"/>
            <ac:cxnSpMk id="4111" creationId="{AFCF674C-D208-4497-A189-02E8503DA8F3}"/>
          </ac:cxnSpMkLst>
        </pc:cxnChg>
      </pc:sldChg>
      <pc:sldChg chg="addSp delSp modSp mod">
        <pc:chgData name="Liz Poprocki" userId="a593af0f57a0a860" providerId="LiveId" clId="{1013FFD3-60C3-41A3-9FDB-6BE82D1AB7E4}" dt="2020-12-01T14:57:33.744" v="2008" actId="255"/>
        <pc:sldMkLst>
          <pc:docMk/>
          <pc:sldMk cId="2317523159" sldId="263"/>
        </pc:sldMkLst>
        <pc:spChg chg="mod">
          <ac:chgData name="Liz Poprocki" userId="a593af0f57a0a860" providerId="LiveId" clId="{1013FFD3-60C3-41A3-9FDB-6BE82D1AB7E4}" dt="2020-12-01T14:57:25.601" v="2007" actId="26606"/>
          <ac:spMkLst>
            <pc:docMk/>
            <pc:sldMk cId="2317523159" sldId="263"/>
            <ac:spMk id="2" creationId="{73F01A08-19A8-4A7E-8C2F-6BF2AA094A4F}"/>
          </ac:spMkLst>
        </pc:spChg>
        <pc:spChg chg="mod">
          <ac:chgData name="Liz Poprocki" userId="a593af0f57a0a860" providerId="LiveId" clId="{1013FFD3-60C3-41A3-9FDB-6BE82D1AB7E4}" dt="2020-12-01T14:57:33.744" v="2008" actId="255"/>
          <ac:spMkLst>
            <pc:docMk/>
            <pc:sldMk cId="2317523159" sldId="263"/>
            <ac:spMk id="3" creationId="{0A3046E8-5A3E-4F0B-9FAF-DB2A0A6DCFCA}"/>
          </ac:spMkLst>
        </pc:spChg>
        <pc:spChg chg="del">
          <ac:chgData name="Liz Poprocki" userId="a593af0f57a0a860" providerId="LiveId" clId="{1013FFD3-60C3-41A3-9FDB-6BE82D1AB7E4}" dt="2020-12-01T14:57:25.601" v="2007" actId="26606"/>
          <ac:spMkLst>
            <pc:docMk/>
            <pc:sldMk cId="2317523159" sldId="263"/>
            <ac:spMk id="8" creationId="{5F710FDB-0919-493E-8539-8240C23F1EB2}"/>
          </ac:spMkLst>
        </pc:spChg>
        <pc:spChg chg="add">
          <ac:chgData name="Liz Poprocki" userId="a593af0f57a0a860" providerId="LiveId" clId="{1013FFD3-60C3-41A3-9FDB-6BE82D1AB7E4}" dt="2020-12-01T14:57:25.601" v="2007" actId="26606"/>
          <ac:spMkLst>
            <pc:docMk/>
            <pc:sldMk cId="2317523159" sldId="263"/>
            <ac:spMk id="15" creationId="{5F710FDB-0919-493E-8539-8240C23F1EB2}"/>
          </ac:spMkLst>
        </pc:spChg>
        <pc:cxnChg chg="del">
          <ac:chgData name="Liz Poprocki" userId="a593af0f57a0a860" providerId="LiveId" clId="{1013FFD3-60C3-41A3-9FDB-6BE82D1AB7E4}" dt="2020-12-01T14:57:25.601" v="2007" actId="26606"/>
          <ac:cxnSpMkLst>
            <pc:docMk/>
            <pc:sldMk cId="2317523159" sldId="263"/>
            <ac:cxnSpMk id="10" creationId="{057DD543-A5CD-4348-8624-8B4E57DB5F80}"/>
          </ac:cxnSpMkLst>
        </pc:cxnChg>
        <pc:cxnChg chg="add">
          <ac:chgData name="Liz Poprocki" userId="a593af0f57a0a860" providerId="LiveId" clId="{1013FFD3-60C3-41A3-9FDB-6BE82D1AB7E4}" dt="2020-12-01T14:57:25.601" v="2007" actId="26606"/>
          <ac:cxnSpMkLst>
            <pc:docMk/>
            <pc:sldMk cId="2317523159" sldId="263"/>
            <ac:cxnSpMk id="17" creationId="{0AFF0B6C-73E2-4B40-9280-938C14922C87}"/>
          </ac:cxnSpMkLst>
        </pc:cxnChg>
      </pc:sldChg>
      <pc:sldChg chg="addSp delSp modSp mod modNotesTx">
        <pc:chgData name="Liz Poprocki" userId="a593af0f57a0a860" providerId="LiveId" clId="{1013FFD3-60C3-41A3-9FDB-6BE82D1AB7E4}" dt="2020-12-01T16:43:43.836" v="14555" actId="113"/>
        <pc:sldMkLst>
          <pc:docMk/>
          <pc:sldMk cId="370973289" sldId="264"/>
        </pc:sldMkLst>
        <pc:spChg chg="mod">
          <ac:chgData name="Liz Poprocki" userId="a593af0f57a0a860" providerId="LiveId" clId="{1013FFD3-60C3-41A3-9FDB-6BE82D1AB7E4}" dt="2020-12-01T14:59:54.708" v="2017" actId="26606"/>
          <ac:spMkLst>
            <pc:docMk/>
            <pc:sldMk cId="370973289" sldId="264"/>
            <ac:spMk id="2" creationId="{A8D0F33A-5954-4290-94EA-55A1FD0603F7}"/>
          </ac:spMkLst>
        </pc:spChg>
        <pc:spChg chg="del">
          <ac:chgData name="Liz Poprocki" userId="a593af0f57a0a860" providerId="LiveId" clId="{1013FFD3-60C3-41A3-9FDB-6BE82D1AB7E4}" dt="2020-12-01T14:59:54.708" v="2017" actId="26606"/>
          <ac:spMkLst>
            <pc:docMk/>
            <pc:sldMk cId="370973289" sldId="264"/>
            <ac:spMk id="9" creationId="{F68B2C62-7648-4430-90D5-AE0F252AF113}"/>
          </ac:spMkLst>
        </pc:spChg>
        <pc:spChg chg="add">
          <ac:chgData name="Liz Poprocki" userId="a593af0f57a0a860" providerId="LiveId" clId="{1013FFD3-60C3-41A3-9FDB-6BE82D1AB7E4}" dt="2020-12-01T14:59:54.708" v="2017" actId="26606"/>
          <ac:spMkLst>
            <pc:docMk/>
            <pc:sldMk cId="370973289" sldId="264"/>
            <ac:spMk id="18" creationId="{F68B2C62-7648-4430-90D5-AE0F252AF113}"/>
          </ac:spMkLst>
        </pc:spChg>
        <pc:graphicFrameChg chg="mod modGraphic">
          <ac:chgData name="Liz Poprocki" userId="a593af0f57a0a860" providerId="LiveId" clId="{1013FFD3-60C3-41A3-9FDB-6BE82D1AB7E4}" dt="2020-12-01T16:43:43.836" v="14555" actId="113"/>
          <ac:graphicFrameMkLst>
            <pc:docMk/>
            <pc:sldMk cId="370973289" sldId="264"/>
            <ac:graphicFrameMk id="5" creationId="{AA6CBBF5-1470-4534-B45E-A748F7D0D4A1}"/>
          </ac:graphicFrameMkLst>
        </pc:graphicFrameChg>
        <pc:cxnChg chg="del">
          <ac:chgData name="Liz Poprocki" userId="a593af0f57a0a860" providerId="LiveId" clId="{1013FFD3-60C3-41A3-9FDB-6BE82D1AB7E4}" dt="2020-12-01T14:59:54.708" v="2017" actId="26606"/>
          <ac:cxnSpMkLst>
            <pc:docMk/>
            <pc:sldMk cId="370973289" sldId="264"/>
            <ac:cxnSpMk id="11" creationId="{B75B4F83-6FDB-4998-8E11-31CE6E7040B7}"/>
          </ac:cxnSpMkLst>
        </pc:cxnChg>
        <pc:cxnChg chg="del">
          <ac:chgData name="Liz Poprocki" userId="a593af0f57a0a860" providerId="LiveId" clId="{1013FFD3-60C3-41A3-9FDB-6BE82D1AB7E4}" dt="2020-12-01T14:59:54.708" v="2017" actId="26606"/>
          <ac:cxnSpMkLst>
            <pc:docMk/>
            <pc:sldMk cId="370973289" sldId="264"/>
            <ac:cxnSpMk id="13" creationId="{B0794B99-5B9D-4B94-9505-1EDED76CD61F}"/>
          </ac:cxnSpMkLst>
        </pc:cxnChg>
        <pc:cxnChg chg="add">
          <ac:chgData name="Liz Poprocki" userId="a593af0f57a0a860" providerId="LiveId" clId="{1013FFD3-60C3-41A3-9FDB-6BE82D1AB7E4}" dt="2020-12-01T14:59:54.708" v="2017" actId="26606"/>
          <ac:cxnSpMkLst>
            <pc:docMk/>
            <pc:sldMk cId="370973289" sldId="264"/>
            <ac:cxnSpMk id="20" creationId="{AAD0195E-7F27-4D06-9427-0C121D721A14}"/>
          </ac:cxnSpMkLst>
        </pc:cxnChg>
        <pc:cxnChg chg="add">
          <ac:chgData name="Liz Poprocki" userId="a593af0f57a0a860" providerId="LiveId" clId="{1013FFD3-60C3-41A3-9FDB-6BE82D1AB7E4}" dt="2020-12-01T14:59:54.708" v="2017" actId="26606"/>
          <ac:cxnSpMkLst>
            <pc:docMk/>
            <pc:sldMk cId="370973289" sldId="264"/>
            <ac:cxnSpMk id="22" creationId="{9D74C2FC-3228-4FC1-B97B-87AD35508D91}"/>
          </ac:cxnSpMkLst>
        </pc:cxnChg>
      </pc:sldChg>
      <pc:sldChg chg="addSp delSp modSp mod setBg">
        <pc:chgData name="Liz Poprocki" userId="a593af0f57a0a860" providerId="LiveId" clId="{1013FFD3-60C3-41A3-9FDB-6BE82D1AB7E4}" dt="2020-12-01T16:43:13.201" v="14551" actId="26606"/>
        <pc:sldMkLst>
          <pc:docMk/>
          <pc:sldMk cId="145542218" sldId="265"/>
        </pc:sldMkLst>
        <pc:spChg chg="mod">
          <ac:chgData name="Liz Poprocki" userId="a593af0f57a0a860" providerId="LiveId" clId="{1013FFD3-60C3-41A3-9FDB-6BE82D1AB7E4}" dt="2020-12-01T16:43:13.201" v="14551" actId="26606"/>
          <ac:spMkLst>
            <pc:docMk/>
            <pc:sldMk cId="145542218" sldId="265"/>
            <ac:spMk id="2" creationId="{C95705DD-C5F8-4EAB-9B53-0E4F95DA63E6}"/>
          </ac:spMkLst>
        </pc:spChg>
        <pc:spChg chg="add del mod">
          <ac:chgData name="Liz Poprocki" userId="a593af0f57a0a860" providerId="LiveId" clId="{1013FFD3-60C3-41A3-9FDB-6BE82D1AB7E4}" dt="2020-12-01T16:43:13.201" v="14551" actId="26606"/>
          <ac:spMkLst>
            <pc:docMk/>
            <pc:sldMk cId="145542218" sldId="265"/>
            <ac:spMk id="3" creationId="{FCFB3CF6-530B-4950-835A-E724B6840867}"/>
          </ac:spMkLst>
        </pc:spChg>
        <pc:spChg chg="add del">
          <ac:chgData name="Liz Poprocki" userId="a593af0f57a0a860" providerId="LiveId" clId="{1013FFD3-60C3-41A3-9FDB-6BE82D1AB7E4}" dt="2020-11-23T03:11:01.196" v="1823" actId="26606"/>
          <ac:spMkLst>
            <pc:docMk/>
            <pc:sldMk cId="145542218" sldId="265"/>
            <ac:spMk id="6" creationId="{E49D7415-2F11-44C2-B6AA-13A25B6814B9}"/>
          </ac:spMkLst>
        </pc:spChg>
        <pc:spChg chg="add del">
          <ac:chgData name="Liz Poprocki" userId="a593af0f57a0a860" providerId="LiveId" clId="{1013FFD3-60C3-41A3-9FDB-6BE82D1AB7E4}" dt="2020-11-23T03:07:20.085" v="1756" actId="26606"/>
          <ac:spMkLst>
            <pc:docMk/>
            <pc:sldMk cId="145542218" sldId="265"/>
            <ac:spMk id="9" creationId="{F68B2C62-7648-4430-90D5-AE0F252AF113}"/>
          </ac:spMkLst>
        </pc:spChg>
        <pc:spChg chg="add del">
          <ac:chgData name="Liz Poprocki" userId="a593af0f57a0a860" providerId="LiveId" clId="{1013FFD3-60C3-41A3-9FDB-6BE82D1AB7E4}" dt="2020-11-23T03:09:50.233" v="1774" actId="26606"/>
          <ac:spMkLst>
            <pc:docMk/>
            <pc:sldMk cId="145542218" sldId="265"/>
            <ac:spMk id="15" creationId="{F68B2C62-7648-4430-90D5-AE0F252AF113}"/>
          </ac:spMkLst>
        </pc:spChg>
        <pc:spChg chg="add">
          <ac:chgData name="Liz Poprocki" userId="a593af0f57a0a860" providerId="LiveId" clId="{1013FFD3-60C3-41A3-9FDB-6BE82D1AB7E4}" dt="2020-12-01T16:43:13.201" v="14551" actId="26606"/>
          <ac:spMkLst>
            <pc:docMk/>
            <pc:sldMk cId="145542218" sldId="265"/>
            <ac:spMk id="71" creationId="{E49D7415-2F11-44C2-B6AA-13A25B6814B9}"/>
          </ac:spMkLst>
        </pc:spChg>
        <pc:graphicFrameChg chg="add del">
          <ac:chgData name="Liz Poprocki" userId="a593af0f57a0a860" providerId="LiveId" clId="{1013FFD3-60C3-41A3-9FDB-6BE82D1AB7E4}" dt="2020-11-23T03:07:14.571" v="1754" actId="26606"/>
          <ac:graphicFrameMkLst>
            <pc:docMk/>
            <pc:sldMk cId="145542218" sldId="265"/>
            <ac:graphicFrameMk id="5" creationId="{A363CF9D-4A7A-48BD-A60D-DB362687B319}"/>
          </ac:graphicFrameMkLst>
        </pc:graphicFrameChg>
        <pc:graphicFrameChg chg="add del">
          <ac:chgData name="Liz Poprocki" userId="a593af0f57a0a860" providerId="LiveId" clId="{1013FFD3-60C3-41A3-9FDB-6BE82D1AB7E4}" dt="2020-11-23T03:07:20.085" v="1756" actId="26606"/>
          <ac:graphicFrameMkLst>
            <pc:docMk/>
            <pc:sldMk cId="145542218" sldId="265"/>
            <ac:graphicFrameMk id="7" creationId="{AD83139A-7613-42D6-82C2-B891137B37BB}"/>
          </ac:graphicFrameMkLst>
        </pc:graphicFrameChg>
        <pc:graphicFrameChg chg="add del mod">
          <ac:chgData name="Liz Poprocki" userId="a593af0f57a0a860" providerId="LiveId" clId="{1013FFD3-60C3-41A3-9FDB-6BE82D1AB7E4}" dt="2020-11-23T03:09:50.233" v="1774" actId="26606"/>
          <ac:graphicFrameMkLst>
            <pc:docMk/>
            <pc:sldMk cId="145542218" sldId="265"/>
            <ac:graphicFrameMk id="17" creationId="{C1F02228-F078-4FF2-9E3E-03F332680BDD}"/>
          </ac:graphicFrameMkLst>
        </pc:graphicFrameChg>
        <pc:picChg chg="add del">
          <ac:chgData name="Liz Poprocki" userId="a593af0f57a0a860" providerId="LiveId" clId="{1013FFD3-60C3-41A3-9FDB-6BE82D1AB7E4}" dt="2020-11-23T03:11:01.196" v="1823" actId="26606"/>
          <ac:picMkLst>
            <pc:docMk/>
            <pc:sldMk cId="145542218" sldId="265"/>
            <ac:picMk id="12" creationId="{34CE85A8-A11F-490F-94E2-27BF6978A8C3}"/>
          </ac:picMkLst>
        </pc:picChg>
        <pc:picChg chg="add mod">
          <ac:chgData name="Liz Poprocki" userId="a593af0f57a0a860" providerId="LiveId" clId="{1013FFD3-60C3-41A3-9FDB-6BE82D1AB7E4}" dt="2020-12-01T16:43:13.201" v="14551" actId="26606"/>
          <ac:picMkLst>
            <pc:docMk/>
            <pc:sldMk cId="145542218" sldId="265"/>
            <ac:picMk id="2050" creationId="{305DF173-9DB4-4288-9D34-343F3DE89708}"/>
          </ac:picMkLst>
        </pc:picChg>
        <pc:cxnChg chg="add del">
          <ac:chgData name="Liz Poprocki" userId="a593af0f57a0a860" providerId="LiveId" clId="{1013FFD3-60C3-41A3-9FDB-6BE82D1AB7E4}" dt="2020-11-23T03:11:01.196" v="1823" actId="26606"/>
          <ac:cxnSpMkLst>
            <pc:docMk/>
            <pc:sldMk cId="145542218" sldId="265"/>
            <ac:cxnSpMk id="8" creationId="{D2E57F3D-33BE-4306-87E6-245763719516}"/>
          </ac:cxnSpMkLst>
        </pc:cxnChg>
        <pc:cxnChg chg="add del">
          <ac:chgData name="Liz Poprocki" userId="a593af0f57a0a860" providerId="LiveId" clId="{1013FFD3-60C3-41A3-9FDB-6BE82D1AB7E4}" dt="2020-11-23T03:11:01.196" v="1823" actId="26606"/>
          <ac:cxnSpMkLst>
            <pc:docMk/>
            <pc:sldMk cId="145542218" sldId="265"/>
            <ac:cxnSpMk id="10" creationId="{CBA3C59D-8641-484F-A35C-361AD7E1553B}"/>
          </ac:cxnSpMkLst>
        </pc:cxnChg>
        <pc:cxnChg chg="add del">
          <ac:chgData name="Liz Poprocki" userId="a593af0f57a0a860" providerId="LiveId" clId="{1013FFD3-60C3-41A3-9FDB-6BE82D1AB7E4}" dt="2020-11-23T03:07:20.085" v="1756" actId="26606"/>
          <ac:cxnSpMkLst>
            <pc:docMk/>
            <pc:sldMk cId="145542218" sldId="265"/>
            <ac:cxnSpMk id="11" creationId="{B75B4F83-6FDB-4998-8E11-31CE6E7040B7}"/>
          </ac:cxnSpMkLst>
        </pc:cxnChg>
        <pc:cxnChg chg="add del">
          <ac:chgData name="Liz Poprocki" userId="a593af0f57a0a860" providerId="LiveId" clId="{1013FFD3-60C3-41A3-9FDB-6BE82D1AB7E4}" dt="2020-11-23T03:07:20.085" v="1756" actId="26606"/>
          <ac:cxnSpMkLst>
            <pc:docMk/>
            <pc:sldMk cId="145542218" sldId="265"/>
            <ac:cxnSpMk id="13" creationId="{B0794B99-5B9D-4B94-9505-1EDED76CD61F}"/>
          </ac:cxnSpMkLst>
        </pc:cxnChg>
        <pc:cxnChg chg="add del">
          <ac:chgData name="Liz Poprocki" userId="a593af0f57a0a860" providerId="LiveId" clId="{1013FFD3-60C3-41A3-9FDB-6BE82D1AB7E4}" dt="2020-11-23T03:09:50.233" v="1774" actId="26606"/>
          <ac:cxnSpMkLst>
            <pc:docMk/>
            <pc:sldMk cId="145542218" sldId="265"/>
            <ac:cxnSpMk id="16" creationId="{E423DFCF-3B37-4389-873D-3308EBD44D88}"/>
          </ac:cxnSpMkLst>
        </pc:cxnChg>
        <pc:cxnChg chg="add">
          <ac:chgData name="Liz Poprocki" userId="a593af0f57a0a860" providerId="LiveId" clId="{1013FFD3-60C3-41A3-9FDB-6BE82D1AB7E4}" dt="2020-12-01T16:43:13.201" v="14551" actId="26606"/>
          <ac:cxnSpMkLst>
            <pc:docMk/>
            <pc:sldMk cId="145542218" sldId="265"/>
            <ac:cxnSpMk id="73" creationId="{511FC409-B3C2-4F68-865C-C5333D6F2710}"/>
          </ac:cxnSpMkLst>
        </pc:cxnChg>
        <pc:cxnChg chg="add">
          <ac:chgData name="Liz Poprocki" userId="a593af0f57a0a860" providerId="LiveId" clId="{1013FFD3-60C3-41A3-9FDB-6BE82D1AB7E4}" dt="2020-12-01T16:43:13.201" v="14551" actId="26606"/>
          <ac:cxnSpMkLst>
            <pc:docMk/>
            <pc:sldMk cId="145542218" sldId="265"/>
            <ac:cxnSpMk id="75" creationId="{B810270D-76A7-44B3-9746-7EDF5788602E}"/>
          </ac:cxnSpMkLst>
        </pc:cxnChg>
      </pc:sldChg>
      <pc:sldChg chg="addSp delSp modSp mod setBg">
        <pc:chgData name="Liz Poprocki" userId="a593af0f57a0a860" providerId="LiveId" clId="{1013FFD3-60C3-41A3-9FDB-6BE82D1AB7E4}" dt="2020-12-01T18:32:17.348" v="16686" actId="26606"/>
        <pc:sldMkLst>
          <pc:docMk/>
          <pc:sldMk cId="864270212" sldId="266"/>
        </pc:sldMkLst>
        <pc:spChg chg="mod">
          <ac:chgData name="Liz Poprocki" userId="a593af0f57a0a860" providerId="LiveId" clId="{1013FFD3-60C3-41A3-9FDB-6BE82D1AB7E4}" dt="2020-12-01T18:32:17.348" v="16686" actId="26606"/>
          <ac:spMkLst>
            <pc:docMk/>
            <pc:sldMk cId="864270212" sldId="266"/>
            <ac:spMk id="2" creationId="{13A09946-0364-44F8-A446-0111A521E464}"/>
          </ac:spMkLst>
        </pc:spChg>
        <pc:spChg chg="mod ord">
          <ac:chgData name="Liz Poprocki" userId="a593af0f57a0a860" providerId="LiveId" clId="{1013FFD3-60C3-41A3-9FDB-6BE82D1AB7E4}" dt="2020-12-01T18:32:17.348" v="16686" actId="26606"/>
          <ac:spMkLst>
            <pc:docMk/>
            <pc:sldMk cId="864270212" sldId="266"/>
            <ac:spMk id="3" creationId="{E36E5193-6D6B-4916-BD5D-5AB058D4144B}"/>
          </ac:spMkLst>
        </pc:spChg>
        <pc:spChg chg="add del">
          <ac:chgData name="Liz Poprocki" userId="a593af0f57a0a860" providerId="LiveId" clId="{1013FFD3-60C3-41A3-9FDB-6BE82D1AB7E4}" dt="2020-12-01T18:32:06.382" v="16683" actId="26606"/>
          <ac:spMkLst>
            <pc:docMk/>
            <pc:sldMk cId="864270212" sldId="266"/>
            <ac:spMk id="71" creationId="{E49D7415-2F11-44C2-B6AA-13A25B6814B9}"/>
          </ac:spMkLst>
        </pc:spChg>
        <pc:spChg chg="add del">
          <ac:chgData name="Liz Poprocki" userId="a593af0f57a0a860" providerId="LiveId" clId="{1013FFD3-60C3-41A3-9FDB-6BE82D1AB7E4}" dt="2020-12-01T18:32:17.332" v="16685" actId="26606"/>
          <ac:spMkLst>
            <pc:docMk/>
            <pc:sldMk cId="864270212" sldId="266"/>
            <ac:spMk id="1028" creationId="{E49D7415-2F11-44C2-B6AA-13A25B6814B9}"/>
          </ac:spMkLst>
        </pc:spChg>
        <pc:spChg chg="add">
          <ac:chgData name="Liz Poprocki" userId="a593af0f57a0a860" providerId="LiveId" clId="{1013FFD3-60C3-41A3-9FDB-6BE82D1AB7E4}" dt="2020-12-01T18:32:17.348" v="16686" actId="26606"/>
          <ac:spMkLst>
            <pc:docMk/>
            <pc:sldMk cId="864270212" sldId="266"/>
            <ac:spMk id="1031" creationId="{E49D7415-2F11-44C2-B6AA-13A25B6814B9}"/>
          </ac:spMkLst>
        </pc:spChg>
        <pc:picChg chg="add mod">
          <ac:chgData name="Liz Poprocki" userId="a593af0f57a0a860" providerId="LiveId" clId="{1013FFD3-60C3-41A3-9FDB-6BE82D1AB7E4}" dt="2020-12-01T18:32:17.348" v="16686" actId="26606"/>
          <ac:picMkLst>
            <pc:docMk/>
            <pc:sldMk cId="864270212" sldId="266"/>
            <ac:picMk id="1026" creationId="{63D2C71D-A7E9-4CCA-B21F-22336220B26C}"/>
          </ac:picMkLst>
        </pc:picChg>
        <pc:cxnChg chg="add del">
          <ac:chgData name="Liz Poprocki" userId="a593af0f57a0a860" providerId="LiveId" clId="{1013FFD3-60C3-41A3-9FDB-6BE82D1AB7E4}" dt="2020-12-01T18:32:06.382" v="16683" actId="26606"/>
          <ac:cxnSpMkLst>
            <pc:docMk/>
            <pc:sldMk cId="864270212" sldId="266"/>
            <ac:cxnSpMk id="73" creationId="{D2E57F3D-33BE-4306-87E6-245763719516}"/>
          </ac:cxnSpMkLst>
        </pc:cxnChg>
        <pc:cxnChg chg="add del">
          <ac:chgData name="Liz Poprocki" userId="a593af0f57a0a860" providerId="LiveId" clId="{1013FFD3-60C3-41A3-9FDB-6BE82D1AB7E4}" dt="2020-12-01T18:32:17.332" v="16685" actId="26606"/>
          <ac:cxnSpMkLst>
            <pc:docMk/>
            <pc:sldMk cId="864270212" sldId="266"/>
            <ac:cxnSpMk id="1029" creationId="{D2E57F3D-33BE-4306-87E6-245763719516}"/>
          </ac:cxnSpMkLst>
        </pc:cxnChg>
        <pc:cxnChg chg="add">
          <ac:chgData name="Liz Poprocki" userId="a593af0f57a0a860" providerId="LiveId" clId="{1013FFD3-60C3-41A3-9FDB-6BE82D1AB7E4}" dt="2020-12-01T18:32:17.348" v="16686" actId="26606"/>
          <ac:cxnSpMkLst>
            <pc:docMk/>
            <pc:sldMk cId="864270212" sldId="266"/>
            <ac:cxnSpMk id="1032" creationId="{D2E57F3D-33BE-4306-87E6-245763719516}"/>
          </ac:cxnSpMkLst>
        </pc:cxnChg>
      </pc:sldChg>
      <pc:sldChg chg="modSp mod modNotesTx">
        <pc:chgData name="Liz Poprocki" userId="a593af0f57a0a860" providerId="LiveId" clId="{1013FFD3-60C3-41A3-9FDB-6BE82D1AB7E4}" dt="2020-12-01T18:57:15.169" v="18579" actId="20577"/>
        <pc:sldMkLst>
          <pc:docMk/>
          <pc:sldMk cId="1935968538" sldId="267"/>
        </pc:sldMkLst>
        <pc:spChg chg="mod">
          <ac:chgData name="Liz Poprocki" userId="a593af0f57a0a860" providerId="LiveId" clId="{1013FFD3-60C3-41A3-9FDB-6BE82D1AB7E4}" dt="2020-12-01T18:57:15.169" v="18579" actId="20577"/>
          <ac:spMkLst>
            <pc:docMk/>
            <pc:sldMk cId="1935968538" sldId="267"/>
            <ac:spMk id="3" creationId="{5FE7BCA1-4B3B-4379-B548-AFF490C16CEB}"/>
          </ac:spMkLst>
        </pc:spChg>
      </pc:sldChg>
      <pc:sldChg chg="addSp delSp modSp new del mod setBg delDesignElem chgLayout">
        <pc:chgData name="Liz Poprocki" userId="a593af0f57a0a860" providerId="LiveId" clId="{1013FFD3-60C3-41A3-9FDB-6BE82D1AB7E4}" dt="2020-11-23T03:18:18.442" v="1920" actId="2696"/>
        <pc:sldMkLst>
          <pc:docMk/>
          <pc:sldMk cId="384680471" sldId="268"/>
        </pc:sldMkLst>
        <pc:spChg chg="mod ord">
          <ac:chgData name="Liz Poprocki" userId="a593af0f57a0a860" providerId="LiveId" clId="{1013FFD3-60C3-41A3-9FDB-6BE82D1AB7E4}" dt="2020-11-23T03:11:51.090" v="1831"/>
          <ac:spMkLst>
            <pc:docMk/>
            <pc:sldMk cId="384680471" sldId="268"/>
            <ac:spMk id="2" creationId="{1344C6FC-0583-4AE2-B929-E1703BCE5F6B}"/>
          </ac:spMkLst>
        </pc:spChg>
        <pc:spChg chg="del mod">
          <ac:chgData name="Liz Poprocki" userId="a593af0f57a0a860" providerId="LiveId" clId="{1013FFD3-60C3-41A3-9FDB-6BE82D1AB7E4}" dt="2020-11-23T03:04:04.911" v="1434" actId="26606"/>
          <ac:spMkLst>
            <pc:docMk/>
            <pc:sldMk cId="384680471" sldId="268"/>
            <ac:spMk id="3" creationId="{7CB73171-FAB7-4F76-8F19-A119B62140A2}"/>
          </ac:spMkLst>
        </pc:spChg>
        <pc:spChg chg="add del mod">
          <ac:chgData name="Liz Poprocki" userId="a593af0f57a0a860" providerId="LiveId" clId="{1013FFD3-60C3-41A3-9FDB-6BE82D1AB7E4}" dt="2020-11-23T03:11:47.005" v="1830"/>
          <ac:spMkLst>
            <pc:docMk/>
            <pc:sldMk cId="384680471" sldId="268"/>
            <ac:spMk id="4" creationId="{AD8D6EBF-4F4F-4CF8-BFDF-386685F5B58D}"/>
          </ac:spMkLst>
        </pc:spChg>
        <pc:spChg chg="add del mod">
          <ac:chgData name="Liz Poprocki" userId="a593af0f57a0a860" providerId="LiveId" clId="{1013FFD3-60C3-41A3-9FDB-6BE82D1AB7E4}" dt="2020-11-23T03:11:47.005" v="1830"/>
          <ac:spMkLst>
            <pc:docMk/>
            <pc:sldMk cId="384680471" sldId="268"/>
            <ac:spMk id="6" creationId="{CAB9C410-0416-4650-8863-B0620BD36DC2}"/>
          </ac:spMkLst>
        </pc:spChg>
        <pc:spChg chg="add del mod">
          <ac:chgData name="Liz Poprocki" userId="a593af0f57a0a860" providerId="LiveId" clId="{1013FFD3-60C3-41A3-9FDB-6BE82D1AB7E4}" dt="2020-11-23T03:11:51.090" v="1831"/>
          <ac:spMkLst>
            <pc:docMk/>
            <pc:sldMk cId="384680471" sldId="268"/>
            <ac:spMk id="7" creationId="{2ED7ACDB-11CF-431D-B0BD-46C3EB9A3E89}"/>
          </ac:spMkLst>
        </pc:spChg>
        <pc:spChg chg="add del mod">
          <ac:chgData name="Liz Poprocki" userId="a593af0f57a0a860" providerId="LiveId" clId="{1013FFD3-60C3-41A3-9FDB-6BE82D1AB7E4}" dt="2020-11-23T03:11:51.090" v="1831"/>
          <ac:spMkLst>
            <pc:docMk/>
            <pc:sldMk cId="384680471" sldId="268"/>
            <ac:spMk id="8" creationId="{8C94ADFD-518C-4B76-B734-AA6A2542ED9D}"/>
          </ac:spMkLst>
        </pc:spChg>
        <pc:spChg chg="add del">
          <ac:chgData name="Liz Poprocki" userId="a593af0f57a0a860" providerId="LiveId" clId="{1013FFD3-60C3-41A3-9FDB-6BE82D1AB7E4}" dt="2020-11-23T03:05:42.300" v="1450" actId="26606"/>
          <ac:spMkLst>
            <pc:docMk/>
            <pc:sldMk cId="384680471" sldId="268"/>
            <ac:spMk id="9" creationId="{F68B2C62-7648-4430-90D5-AE0F252AF113}"/>
          </ac:spMkLst>
        </pc:spChg>
        <pc:spChg chg="add del">
          <ac:chgData name="Liz Poprocki" userId="a593af0f57a0a860" providerId="LiveId" clId="{1013FFD3-60C3-41A3-9FDB-6BE82D1AB7E4}" dt="2020-11-23T03:05:37.980" v="1447" actId="26606"/>
          <ac:spMkLst>
            <pc:docMk/>
            <pc:sldMk cId="384680471" sldId="268"/>
            <ac:spMk id="16" creationId="{F68B2C62-7648-4430-90D5-AE0F252AF113}"/>
          </ac:spMkLst>
        </pc:spChg>
        <pc:spChg chg="add del">
          <ac:chgData name="Liz Poprocki" userId="a593af0f57a0a860" providerId="LiveId" clId="{1013FFD3-60C3-41A3-9FDB-6BE82D1AB7E4}" dt="2020-11-23T03:05:42.252" v="1449" actId="26606"/>
          <ac:spMkLst>
            <pc:docMk/>
            <pc:sldMk cId="384680471" sldId="268"/>
            <ac:spMk id="22" creationId="{F68B2C62-7648-4430-90D5-AE0F252AF113}"/>
          </ac:spMkLst>
        </pc:spChg>
        <pc:spChg chg="add del">
          <ac:chgData name="Liz Poprocki" userId="a593af0f57a0a860" providerId="LiveId" clId="{1013FFD3-60C3-41A3-9FDB-6BE82D1AB7E4}" dt="2020-11-23T03:11:34.093" v="1829" actId="700"/>
          <ac:spMkLst>
            <pc:docMk/>
            <pc:sldMk cId="384680471" sldId="268"/>
            <ac:spMk id="25" creationId="{F68B2C62-7648-4430-90D5-AE0F252AF113}"/>
          </ac:spMkLst>
        </pc:spChg>
        <pc:graphicFrameChg chg="add mod ord modGraphic">
          <ac:chgData name="Liz Poprocki" userId="a593af0f57a0a860" providerId="LiveId" clId="{1013FFD3-60C3-41A3-9FDB-6BE82D1AB7E4}" dt="2020-11-23T03:11:34.093" v="1829" actId="700"/>
          <ac:graphicFrameMkLst>
            <pc:docMk/>
            <pc:sldMk cId="384680471" sldId="268"/>
            <ac:graphicFrameMk id="5" creationId="{C03FF100-0373-4938-AD1A-7EA191EBFFF6}"/>
          </ac:graphicFrameMkLst>
        </pc:graphicFrameChg>
        <pc:cxnChg chg="add del">
          <ac:chgData name="Liz Poprocki" userId="a593af0f57a0a860" providerId="LiveId" clId="{1013FFD3-60C3-41A3-9FDB-6BE82D1AB7E4}" dt="2020-11-23T03:05:42.300" v="1450" actId="26606"/>
          <ac:cxnSpMkLst>
            <pc:docMk/>
            <pc:sldMk cId="384680471" sldId="268"/>
            <ac:cxnSpMk id="11" creationId="{4BFD5B9F-5FB6-467D-83D5-DF82F1907354}"/>
          </ac:cxnSpMkLst>
        </pc:cxnChg>
        <pc:cxnChg chg="add del">
          <ac:chgData name="Liz Poprocki" userId="a593af0f57a0a860" providerId="LiveId" clId="{1013FFD3-60C3-41A3-9FDB-6BE82D1AB7E4}" dt="2020-11-23T03:05:37.980" v="1447" actId="26606"/>
          <ac:cxnSpMkLst>
            <pc:docMk/>
            <pc:sldMk cId="384680471" sldId="268"/>
            <ac:cxnSpMk id="18" creationId="{B75B4F83-6FDB-4998-8E11-31CE6E7040B7}"/>
          </ac:cxnSpMkLst>
        </pc:cxnChg>
        <pc:cxnChg chg="add del">
          <ac:chgData name="Liz Poprocki" userId="a593af0f57a0a860" providerId="LiveId" clId="{1013FFD3-60C3-41A3-9FDB-6BE82D1AB7E4}" dt="2020-11-23T03:05:37.980" v="1447" actId="26606"/>
          <ac:cxnSpMkLst>
            <pc:docMk/>
            <pc:sldMk cId="384680471" sldId="268"/>
            <ac:cxnSpMk id="20" creationId="{B0794B99-5B9D-4B94-9505-1EDED76CD61F}"/>
          </ac:cxnSpMkLst>
        </pc:cxnChg>
        <pc:cxnChg chg="add del">
          <ac:chgData name="Liz Poprocki" userId="a593af0f57a0a860" providerId="LiveId" clId="{1013FFD3-60C3-41A3-9FDB-6BE82D1AB7E4}" dt="2020-11-23T03:05:42.252" v="1449" actId="26606"/>
          <ac:cxnSpMkLst>
            <pc:docMk/>
            <pc:sldMk cId="384680471" sldId="268"/>
            <ac:cxnSpMk id="23" creationId="{E423DFCF-3B37-4389-873D-3308EBD44D88}"/>
          </ac:cxnSpMkLst>
        </pc:cxnChg>
        <pc:cxnChg chg="add del">
          <ac:chgData name="Liz Poprocki" userId="a593af0f57a0a860" providerId="LiveId" clId="{1013FFD3-60C3-41A3-9FDB-6BE82D1AB7E4}" dt="2020-11-23T03:11:34.093" v="1829" actId="700"/>
          <ac:cxnSpMkLst>
            <pc:docMk/>
            <pc:sldMk cId="384680471" sldId="268"/>
            <ac:cxnSpMk id="26" creationId="{AAD0195E-7F27-4D06-9427-0C121D721A14}"/>
          </ac:cxnSpMkLst>
        </pc:cxnChg>
        <pc:cxnChg chg="add del">
          <ac:chgData name="Liz Poprocki" userId="a593af0f57a0a860" providerId="LiveId" clId="{1013FFD3-60C3-41A3-9FDB-6BE82D1AB7E4}" dt="2020-11-23T03:11:34.093" v="1829" actId="700"/>
          <ac:cxnSpMkLst>
            <pc:docMk/>
            <pc:sldMk cId="384680471" sldId="268"/>
            <ac:cxnSpMk id="27" creationId="{9D74C2FC-3228-4FC1-B97B-87AD35508D91}"/>
          </ac:cxnSpMkLst>
        </pc:cxnChg>
      </pc:sldChg>
      <pc:sldChg chg="modSp new mod modNotesTx">
        <pc:chgData name="Liz Poprocki" userId="a593af0f57a0a860" providerId="LiveId" clId="{1013FFD3-60C3-41A3-9FDB-6BE82D1AB7E4}" dt="2020-12-01T15:45:07.879" v="8936" actId="20577"/>
        <pc:sldMkLst>
          <pc:docMk/>
          <pc:sldMk cId="3825745499" sldId="269"/>
        </pc:sldMkLst>
        <pc:spChg chg="mod">
          <ac:chgData name="Liz Poprocki" userId="a593af0f57a0a860" providerId="LiveId" clId="{1013FFD3-60C3-41A3-9FDB-6BE82D1AB7E4}" dt="2020-11-23T02:42:02.675" v="51" actId="20577"/>
          <ac:spMkLst>
            <pc:docMk/>
            <pc:sldMk cId="3825745499" sldId="269"/>
            <ac:spMk id="2" creationId="{584E2E70-4029-4941-A591-E98BAAC0D275}"/>
          </ac:spMkLst>
        </pc:spChg>
        <pc:spChg chg="mod">
          <ac:chgData name="Liz Poprocki" userId="a593af0f57a0a860" providerId="LiveId" clId="{1013FFD3-60C3-41A3-9FDB-6BE82D1AB7E4}" dt="2020-12-01T15:27:47.846" v="3618" actId="1076"/>
          <ac:spMkLst>
            <pc:docMk/>
            <pc:sldMk cId="3825745499" sldId="269"/>
            <ac:spMk id="3" creationId="{9DC3CCA3-BF3F-4C05-83A0-208045AE5FE2}"/>
          </ac:spMkLst>
        </pc:spChg>
      </pc:sldChg>
      <pc:sldChg chg="modSp new mod modNotesTx">
        <pc:chgData name="Liz Poprocki" userId="a593af0f57a0a860" providerId="LiveId" clId="{1013FFD3-60C3-41A3-9FDB-6BE82D1AB7E4}" dt="2020-12-01T14:58:15.940" v="2009" actId="255"/>
        <pc:sldMkLst>
          <pc:docMk/>
          <pc:sldMk cId="615061904" sldId="270"/>
        </pc:sldMkLst>
        <pc:spChg chg="mod">
          <ac:chgData name="Liz Poprocki" userId="a593af0f57a0a860" providerId="LiveId" clId="{1013FFD3-60C3-41A3-9FDB-6BE82D1AB7E4}" dt="2020-11-23T02:42:46.124" v="79" actId="20577"/>
          <ac:spMkLst>
            <pc:docMk/>
            <pc:sldMk cId="615061904" sldId="270"/>
            <ac:spMk id="2" creationId="{84A3C924-28C3-400F-8C90-AA308ABE8F7E}"/>
          </ac:spMkLst>
        </pc:spChg>
        <pc:spChg chg="mod">
          <ac:chgData name="Liz Poprocki" userId="a593af0f57a0a860" providerId="LiveId" clId="{1013FFD3-60C3-41A3-9FDB-6BE82D1AB7E4}" dt="2020-12-01T14:58:15.940" v="2009" actId="255"/>
          <ac:spMkLst>
            <pc:docMk/>
            <pc:sldMk cId="615061904" sldId="270"/>
            <ac:spMk id="3" creationId="{F7C96FA2-C232-483A-9AFE-454020F32188}"/>
          </ac:spMkLst>
        </pc:spChg>
      </pc:sldChg>
      <pc:sldChg chg="addSp delSp modSp new mod setBg">
        <pc:chgData name="Liz Poprocki" userId="a593af0f57a0a860" providerId="LiveId" clId="{1013FFD3-60C3-41A3-9FDB-6BE82D1AB7E4}" dt="2020-12-01T14:59:05.800" v="2015" actId="255"/>
        <pc:sldMkLst>
          <pc:docMk/>
          <pc:sldMk cId="4061227954" sldId="271"/>
        </pc:sldMkLst>
        <pc:spChg chg="mod">
          <ac:chgData name="Liz Poprocki" userId="a593af0f57a0a860" providerId="LiveId" clId="{1013FFD3-60C3-41A3-9FDB-6BE82D1AB7E4}" dt="2020-12-01T14:58:23.646" v="2010" actId="26606"/>
          <ac:spMkLst>
            <pc:docMk/>
            <pc:sldMk cId="4061227954" sldId="271"/>
            <ac:spMk id="2" creationId="{43D4A502-4C17-486C-8128-34C191B7D90A}"/>
          </ac:spMkLst>
        </pc:spChg>
        <pc:spChg chg="del mod">
          <ac:chgData name="Liz Poprocki" userId="a593af0f57a0a860" providerId="LiveId" clId="{1013FFD3-60C3-41A3-9FDB-6BE82D1AB7E4}" dt="2020-11-23T03:01:27.571" v="1374" actId="26606"/>
          <ac:spMkLst>
            <pc:docMk/>
            <pc:sldMk cId="4061227954" sldId="271"/>
            <ac:spMk id="3" creationId="{E888036A-33FD-48F7-867F-AE0648293E11}"/>
          </ac:spMkLst>
        </pc:spChg>
        <pc:spChg chg="add del">
          <ac:chgData name="Liz Poprocki" userId="a593af0f57a0a860" providerId="LiveId" clId="{1013FFD3-60C3-41A3-9FDB-6BE82D1AB7E4}" dt="2020-12-01T14:58:23.646" v="2010" actId="26606"/>
          <ac:spMkLst>
            <pc:docMk/>
            <pc:sldMk cId="4061227954" sldId="271"/>
            <ac:spMk id="9" creationId="{F68B2C62-7648-4430-90D5-AE0F252AF113}"/>
          </ac:spMkLst>
        </pc:spChg>
        <pc:spChg chg="add">
          <ac:chgData name="Liz Poprocki" userId="a593af0f57a0a860" providerId="LiveId" clId="{1013FFD3-60C3-41A3-9FDB-6BE82D1AB7E4}" dt="2020-12-01T14:58:23.646" v="2010" actId="26606"/>
          <ac:spMkLst>
            <pc:docMk/>
            <pc:sldMk cId="4061227954" sldId="271"/>
            <ac:spMk id="18" creationId="{F68B2C62-7648-4430-90D5-AE0F252AF113}"/>
          </ac:spMkLst>
        </pc:spChg>
        <pc:graphicFrameChg chg="add mod modGraphic">
          <ac:chgData name="Liz Poprocki" userId="a593af0f57a0a860" providerId="LiveId" clId="{1013FFD3-60C3-41A3-9FDB-6BE82D1AB7E4}" dt="2020-12-01T14:59:05.800" v="2015" actId="255"/>
          <ac:graphicFrameMkLst>
            <pc:docMk/>
            <pc:sldMk cId="4061227954" sldId="271"/>
            <ac:graphicFrameMk id="5" creationId="{269498B2-D03A-4C37-90D8-127A36BD34D5}"/>
          </ac:graphicFrameMkLst>
        </pc:graphicFrameChg>
        <pc:cxnChg chg="add del">
          <ac:chgData name="Liz Poprocki" userId="a593af0f57a0a860" providerId="LiveId" clId="{1013FFD3-60C3-41A3-9FDB-6BE82D1AB7E4}" dt="2020-12-01T14:58:23.646" v="2010" actId="26606"/>
          <ac:cxnSpMkLst>
            <pc:docMk/>
            <pc:sldMk cId="4061227954" sldId="271"/>
            <ac:cxnSpMk id="11" creationId="{B75B4F83-6FDB-4998-8E11-31CE6E7040B7}"/>
          </ac:cxnSpMkLst>
        </pc:cxnChg>
        <pc:cxnChg chg="add del">
          <ac:chgData name="Liz Poprocki" userId="a593af0f57a0a860" providerId="LiveId" clId="{1013FFD3-60C3-41A3-9FDB-6BE82D1AB7E4}" dt="2020-12-01T14:58:23.646" v="2010" actId="26606"/>
          <ac:cxnSpMkLst>
            <pc:docMk/>
            <pc:sldMk cId="4061227954" sldId="271"/>
            <ac:cxnSpMk id="13" creationId="{B0794B99-5B9D-4B94-9505-1EDED76CD61F}"/>
          </ac:cxnSpMkLst>
        </pc:cxnChg>
        <pc:cxnChg chg="add">
          <ac:chgData name="Liz Poprocki" userId="a593af0f57a0a860" providerId="LiveId" clId="{1013FFD3-60C3-41A3-9FDB-6BE82D1AB7E4}" dt="2020-12-01T14:58:23.646" v="2010" actId="26606"/>
          <ac:cxnSpMkLst>
            <pc:docMk/>
            <pc:sldMk cId="4061227954" sldId="271"/>
            <ac:cxnSpMk id="20" creationId="{4BFD5B9F-5FB6-467D-83D5-DF82F1907354}"/>
          </ac:cxnSpMkLst>
        </pc:cxnChg>
      </pc:sldChg>
      <pc:sldChg chg="addSp delSp modSp new mod setBg">
        <pc:chgData name="Liz Poprocki" userId="a593af0f57a0a860" providerId="LiveId" clId="{1013FFD3-60C3-41A3-9FDB-6BE82D1AB7E4}" dt="2020-12-01T16:44:47.479" v="14563" actId="26606"/>
        <pc:sldMkLst>
          <pc:docMk/>
          <pc:sldMk cId="3962809451" sldId="272"/>
        </pc:sldMkLst>
        <pc:spChg chg="mod">
          <ac:chgData name="Liz Poprocki" userId="a593af0f57a0a860" providerId="LiveId" clId="{1013FFD3-60C3-41A3-9FDB-6BE82D1AB7E4}" dt="2020-12-01T16:44:47.479" v="14563" actId="26606"/>
          <ac:spMkLst>
            <pc:docMk/>
            <pc:sldMk cId="3962809451" sldId="272"/>
            <ac:spMk id="2" creationId="{9D4F8B2E-5E44-4678-900B-A9853410AAF5}"/>
          </ac:spMkLst>
        </pc:spChg>
        <pc:spChg chg="mod ord">
          <ac:chgData name="Liz Poprocki" userId="a593af0f57a0a860" providerId="LiveId" clId="{1013FFD3-60C3-41A3-9FDB-6BE82D1AB7E4}" dt="2020-12-01T16:44:47.479" v="14563" actId="26606"/>
          <ac:spMkLst>
            <pc:docMk/>
            <pc:sldMk cId="3962809451" sldId="272"/>
            <ac:spMk id="3" creationId="{CE317A9B-9850-40BC-8DB0-E9F5FE72643F}"/>
          </ac:spMkLst>
        </pc:spChg>
        <pc:spChg chg="add del">
          <ac:chgData name="Liz Poprocki" userId="a593af0f57a0a860" providerId="LiveId" clId="{1013FFD3-60C3-41A3-9FDB-6BE82D1AB7E4}" dt="2020-12-01T16:44:47.479" v="14563" actId="26606"/>
          <ac:spMkLst>
            <pc:docMk/>
            <pc:sldMk cId="3962809451" sldId="272"/>
            <ac:spMk id="71" creationId="{E49D7415-2F11-44C2-B6AA-13A25B6814B9}"/>
          </ac:spMkLst>
        </pc:spChg>
        <pc:spChg chg="add">
          <ac:chgData name="Liz Poprocki" userId="a593af0f57a0a860" providerId="LiveId" clId="{1013FFD3-60C3-41A3-9FDB-6BE82D1AB7E4}" dt="2020-12-01T16:44:47.479" v="14563" actId="26606"/>
          <ac:spMkLst>
            <pc:docMk/>
            <pc:sldMk cId="3962809451" sldId="272"/>
            <ac:spMk id="135" creationId="{E49D7415-2F11-44C2-B6AA-13A25B6814B9}"/>
          </ac:spMkLst>
        </pc:spChg>
        <pc:picChg chg="add mod">
          <ac:chgData name="Liz Poprocki" userId="a593af0f57a0a860" providerId="LiveId" clId="{1013FFD3-60C3-41A3-9FDB-6BE82D1AB7E4}" dt="2020-12-01T16:44:47.479" v="14563" actId="26606"/>
          <ac:picMkLst>
            <pc:docMk/>
            <pc:sldMk cId="3962809451" sldId="272"/>
            <ac:picMk id="3074" creationId="{C59144DB-1E9C-434D-8714-4D6B0366C885}"/>
          </ac:picMkLst>
        </pc:picChg>
        <pc:cxnChg chg="add del">
          <ac:chgData name="Liz Poprocki" userId="a593af0f57a0a860" providerId="LiveId" clId="{1013FFD3-60C3-41A3-9FDB-6BE82D1AB7E4}" dt="2020-12-01T16:44:47.479" v="14563" actId="26606"/>
          <ac:cxnSpMkLst>
            <pc:docMk/>
            <pc:sldMk cId="3962809451" sldId="272"/>
            <ac:cxnSpMk id="73" creationId="{8E0104E4-99BC-494F-8342-F250828E574F}"/>
          </ac:cxnSpMkLst>
        </pc:cxnChg>
        <pc:cxnChg chg="add">
          <ac:chgData name="Liz Poprocki" userId="a593af0f57a0a860" providerId="LiveId" clId="{1013FFD3-60C3-41A3-9FDB-6BE82D1AB7E4}" dt="2020-12-01T16:44:47.479" v="14563" actId="26606"/>
          <ac:cxnSpMkLst>
            <pc:docMk/>
            <pc:sldMk cId="3962809451" sldId="272"/>
            <ac:cxnSpMk id="137" creationId="{40ADC89C-EB4E-4AA5-ABBD-448BEC5FA3C4}"/>
          </ac:cxnSpMkLst>
        </pc:cxnChg>
      </pc:sldChg>
      <pc:sldChg chg="addSp delSp modSp new del mod setBg">
        <pc:chgData name="Liz Poprocki" userId="a593af0f57a0a860" providerId="LiveId" clId="{1013FFD3-60C3-41A3-9FDB-6BE82D1AB7E4}" dt="2020-12-01T19:21:06.212" v="19712" actId="2696"/>
        <pc:sldMkLst>
          <pc:docMk/>
          <pc:sldMk cId="47504760" sldId="273"/>
        </pc:sldMkLst>
        <pc:spChg chg="mod">
          <ac:chgData name="Liz Poprocki" userId="a593af0f57a0a860" providerId="LiveId" clId="{1013FFD3-60C3-41A3-9FDB-6BE82D1AB7E4}" dt="2020-12-01T19:02:17.271" v="18999" actId="26606"/>
          <ac:spMkLst>
            <pc:docMk/>
            <pc:sldMk cId="47504760" sldId="273"/>
            <ac:spMk id="2" creationId="{4C119198-0CE3-4899-A78B-5BEF2354E369}"/>
          </ac:spMkLst>
        </pc:spChg>
        <pc:spChg chg="del mod">
          <ac:chgData name="Liz Poprocki" userId="a593af0f57a0a860" providerId="LiveId" clId="{1013FFD3-60C3-41A3-9FDB-6BE82D1AB7E4}" dt="2020-11-23T03:18:24.313" v="1921" actId="26606"/>
          <ac:spMkLst>
            <pc:docMk/>
            <pc:sldMk cId="47504760" sldId="273"/>
            <ac:spMk id="3" creationId="{6BE812A2-66B0-4A5E-AAED-EA5DE8733CB0}"/>
          </ac:spMkLst>
        </pc:spChg>
        <pc:spChg chg="add del">
          <ac:chgData name="Liz Poprocki" userId="a593af0f57a0a860" providerId="LiveId" clId="{1013FFD3-60C3-41A3-9FDB-6BE82D1AB7E4}" dt="2020-12-01T19:02:17.271" v="18999" actId="26606"/>
          <ac:spMkLst>
            <pc:docMk/>
            <pc:sldMk cId="47504760" sldId="273"/>
            <ac:spMk id="9" creationId="{F68B2C62-7648-4430-90D5-AE0F252AF113}"/>
          </ac:spMkLst>
        </pc:spChg>
        <pc:spChg chg="add del">
          <ac:chgData name="Liz Poprocki" userId="a593af0f57a0a860" providerId="LiveId" clId="{1013FFD3-60C3-41A3-9FDB-6BE82D1AB7E4}" dt="2020-12-01T19:02:17.271" v="18999" actId="26606"/>
          <ac:spMkLst>
            <pc:docMk/>
            <pc:sldMk cId="47504760" sldId="273"/>
            <ac:spMk id="16" creationId="{F68B2C62-7648-4430-90D5-AE0F252AF113}"/>
          </ac:spMkLst>
        </pc:spChg>
        <pc:graphicFrameChg chg="add mod modGraphic">
          <ac:chgData name="Liz Poprocki" userId="a593af0f57a0a860" providerId="LiveId" clId="{1013FFD3-60C3-41A3-9FDB-6BE82D1AB7E4}" dt="2020-12-01T19:02:40.664" v="19023" actId="20577"/>
          <ac:graphicFrameMkLst>
            <pc:docMk/>
            <pc:sldMk cId="47504760" sldId="273"/>
            <ac:graphicFrameMk id="5" creationId="{F9499DE9-E635-4D1A-AD3B-7106D191B449}"/>
          </ac:graphicFrameMkLst>
        </pc:graphicFrameChg>
        <pc:cxnChg chg="add del">
          <ac:chgData name="Liz Poprocki" userId="a593af0f57a0a860" providerId="LiveId" clId="{1013FFD3-60C3-41A3-9FDB-6BE82D1AB7E4}" dt="2020-12-01T19:02:17.271" v="18999" actId="26606"/>
          <ac:cxnSpMkLst>
            <pc:docMk/>
            <pc:sldMk cId="47504760" sldId="273"/>
            <ac:cxnSpMk id="11" creationId="{E423DFCF-3B37-4389-873D-3308EBD44D88}"/>
          </ac:cxnSpMkLst>
        </pc:cxnChg>
        <pc:cxnChg chg="add del">
          <ac:chgData name="Liz Poprocki" userId="a593af0f57a0a860" providerId="LiveId" clId="{1013FFD3-60C3-41A3-9FDB-6BE82D1AB7E4}" dt="2020-12-01T19:02:17.271" v="18999" actId="26606"/>
          <ac:cxnSpMkLst>
            <pc:docMk/>
            <pc:sldMk cId="47504760" sldId="273"/>
            <ac:cxnSpMk id="18" creationId="{AAD0195E-7F27-4D06-9427-0C121D721A14}"/>
          </ac:cxnSpMkLst>
        </pc:cxnChg>
        <pc:cxnChg chg="add del">
          <ac:chgData name="Liz Poprocki" userId="a593af0f57a0a860" providerId="LiveId" clId="{1013FFD3-60C3-41A3-9FDB-6BE82D1AB7E4}" dt="2020-12-01T19:02:17.271" v="18999" actId="26606"/>
          <ac:cxnSpMkLst>
            <pc:docMk/>
            <pc:sldMk cId="47504760" sldId="273"/>
            <ac:cxnSpMk id="20" creationId="{9D74C2FC-3228-4FC1-B97B-87AD35508D91}"/>
          </ac:cxnSpMkLst>
        </pc:cxnChg>
      </pc:sldChg>
      <pc:sldChg chg="addSp delSp modSp new mod ord setBg">
        <pc:chgData name="Liz Poprocki" userId="a593af0f57a0a860" providerId="LiveId" clId="{1013FFD3-60C3-41A3-9FDB-6BE82D1AB7E4}" dt="2020-12-01T15:15:08.040" v="2559"/>
        <pc:sldMkLst>
          <pc:docMk/>
          <pc:sldMk cId="2355861785" sldId="274"/>
        </pc:sldMkLst>
        <pc:spChg chg="mod">
          <ac:chgData name="Liz Poprocki" userId="a593af0f57a0a860" providerId="LiveId" clId="{1013FFD3-60C3-41A3-9FDB-6BE82D1AB7E4}" dt="2020-12-01T15:13:31.719" v="2550" actId="26606"/>
          <ac:spMkLst>
            <pc:docMk/>
            <pc:sldMk cId="2355861785" sldId="274"/>
            <ac:spMk id="2" creationId="{989CD7D7-9641-4890-82CF-DF7648C6EF53}"/>
          </ac:spMkLst>
        </pc:spChg>
        <pc:spChg chg="del mod">
          <ac:chgData name="Liz Poprocki" userId="a593af0f57a0a860" providerId="LiveId" clId="{1013FFD3-60C3-41A3-9FDB-6BE82D1AB7E4}" dt="2020-12-01T15:13:31.719" v="2550" actId="26606"/>
          <ac:spMkLst>
            <pc:docMk/>
            <pc:sldMk cId="2355861785" sldId="274"/>
            <ac:spMk id="3" creationId="{595C27DA-B42D-4C6B-8005-6A18AEC29CC3}"/>
          </ac:spMkLst>
        </pc:spChg>
        <pc:spChg chg="add">
          <ac:chgData name="Liz Poprocki" userId="a593af0f57a0a860" providerId="LiveId" clId="{1013FFD3-60C3-41A3-9FDB-6BE82D1AB7E4}" dt="2020-12-01T15:13:31.719" v="2550" actId="26606"/>
          <ac:spMkLst>
            <pc:docMk/>
            <pc:sldMk cId="2355861785" sldId="274"/>
            <ac:spMk id="9" creationId="{F68B2C62-7648-4430-90D5-AE0F252AF113}"/>
          </ac:spMkLst>
        </pc:spChg>
        <pc:graphicFrameChg chg="add">
          <ac:chgData name="Liz Poprocki" userId="a593af0f57a0a860" providerId="LiveId" clId="{1013FFD3-60C3-41A3-9FDB-6BE82D1AB7E4}" dt="2020-12-01T15:13:31.719" v="2550" actId="26606"/>
          <ac:graphicFrameMkLst>
            <pc:docMk/>
            <pc:sldMk cId="2355861785" sldId="274"/>
            <ac:graphicFrameMk id="5" creationId="{FC7DA805-8B5B-4E0E-B60F-BF8BA3312669}"/>
          </ac:graphicFrameMkLst>
        </pc:graphicFrameChg>
        <pc:cxnChg chg="add">
          <ac:chgData name="Liz Poprocki" userId="a593af0f57a0a860" providerId="LiveId" clId="{1013FFD3-60C3-41A3-9FDB-6BE82D1AB7E4}" dt="2020-12-01T15:13:31.719" v="2550" actId="26606"/>
          <ac:cxnSpMkLst>
            <pc:docMk/>
            <pc:sldMk cId="2355861785" sldId="274"/>
            <ac:cxnSpMk id="11" creationId="{E423DFCF-3B37-4389-873D-3308EBD44D88}"/>
          </ac:cxnSpMkLst>
        </pc:cxnChg>
      </pc:sldChg>
      <pc:sldChg chg="modSp new mod modNotesTx">
        <pc:chgData name="Liz Poprocki" userId="a593af0f57a0a860" providerId="LiveId" clId="{1013FFD3-60C3-41A3-9FDB-6BE82D1AB7E4}" dt="2020-12-01T16:15:06.873" v="13033" actId="20577"/>
        <pc:sldMkLst>
          <pc:docMk/>
          <pc:sldMk cId="96388823" sldId="275"/>
        </pc:sldMkLst>
        <pc:spChg chg="mod">
          <ac:chgData name="Liz Poprocki" userId="a593af0f57a0a860" providerId="LiveId" clId="{1013FFD3-60C3-41A3-9FDB-6BE82D1AB7E4}" dt="2020-12-01T15:25:17.402" v="3119" actId="20577"/>
          <ac:spMkLst>
            <pc:docMk/>
            <pc:sldMk cId="96388823" sldId="275"/>
            <ac:spMk id="2" creationId="{31F237E4-5E7E-4ED8-90B1-95E8EB56DD80}"/>
          </ac:spMkLst>
        </pc:spChg>
        <pc:spChg chg="mod">
          <ac:chgData name="Liz Poprocki" userId="a593af0f57a0a860" providerId="LiveId" clId="{1013FFD3-60C3-41A3-9FDB-6BE82D1AB7E4}" dt="2020-12-01T15:51:17.584" v="9688" actId="20577"/>
          <ac:spMkLst>
            <pc:docMk/>
            <pc:sldMk cId="96388823" sldId="275"/>
            <ac:spMk id="3" creationId="{3780204B-8230-4DA1-86D2-5394DCEB899D}"/>
          </ac:spMkLst>
        </pc:spChg>
      </pc:sldChg>
      <pc:sldChg chg="addSp modSp new mod setBg">
        <pc:chgData name="Liz Poprocki" userId="a593af0f57a0a860" providerId="LiveId" clId="{1013FFD3-60C3-41A3-9FDB-6BE82D1AB7E4}" dt="2020-12-01T19:29:38.091" v="20135" actId="27636"/>
        <pc:sldMkLst>
          <pc:docMk/>
          <pc:sldMk cId="214535172" sldId="276"/>
        </pc:sldMkLst>
        <pc:spChg chg="mod">
          <ac:chgData name="Liz Poprocki" userId="a593af0f57a0a860" providerId="LiveId" clId="{1013FFD3-60C3-41A3-9FDB-6BE82D1AB7E4}" dt="2020-12-01T19:29:21.143" v="20131" actId="26606"/>
          <ac:spMkLst>
            <pc:docMk/>
            <pc:sldMk cId="214535172" sldId="276"/>
            <ac:spMk id="2" creationId="{87D9C2D8-538F-44C5-B4C9-D995979458C9}"/>
          </ac:spMkLst>
        </pc:spChg>
        <pc:spChg chg="mod ord">
          <ac:chgData name="Liz Poprocki" userId="a593af0f57a0a860" providerId="LiveId" clId="{1013FFD3-60C3-41A3-9FDB-6BE82D1AB7E4}" dt="2020-12-01T19:29:38.091" v="20135" actId="27636"/>
          <ac:spMkLst>
            <pc:docMk/>
            <pc:sldMk cId="214535172" sldId="276"/>
            <ac:spMk id="3" creationId="{C80AA5EB-6E81-41C7-8CA0-43402361B872}"/>
          </ac:spMkLst>
        </pc:spChg>
        <pc:spChg chg="add">
          <ac:chgData name="Liz Poprocki" userId="a593af0f57a0a860" providerId="LiveId" clId="{1013FFD3-60C3-41A3-9FDB-6BE82D1AB7E4}" dt="2020-12-01T19:29:21.143" v="20131" actId="26606"/>
          <ac:spMkLst>
            <pc:docMk/>
            <pc:sldMk cId="214535172" sldId="276"/>
            <ac:spMk id="71" creationId="{660EB578-C970-4186-B93C-45851BBC6E34}"/>
          </ac:spMkLst>
        </pc:spChg>
        <pc:picChg chg="add mod">
          <ac:chgData name="Liz Poprocki" userId="a593af0f57a0a860" providerId="LiveId" clId="{1013FFD3-60C3-41A3-9FDB-6BE82D1AB7E4}" dt="2020-12-01T19:29:21.143" v="20131" actId="26606"/>
          <ac:picMkLst>
            <pc:docMk/>
            <pc:sldMk cId="214535172" sldId="276"/>
            <ac:picMk id="7170" creationId="{1B01C6C0-BD0B-4369-81C6-D7479541A5F6}"/>
          </ac:picMkLst>
        </pc:picChg>
        <pc:cxnChg chg="add">
          <ac:chgData name="Liz Poprocki" userId="a593af0f57a0a860" providerId="LiveId" clId="{1013FFD3-60C3-41A3-9FDB-6BE82D1AB7E4}" dt="2020-12-01T19:29:21.143" v="20131" actId="26606"/>
          <ac:cxnSpMkLst>
            <pc:docMk/>
            <pc:sldMk cId="214535172" sldId="276"/>
            <ac:cxnSpMk id="73" creationId="{CDF57B02-07BB-407B-BB36-06D9C64A673E}"/>
          </ac:cxnSpMkLst>
        </pc:cxnChg>
        <pc:cxnChg chg="add">
          <ac:chgData name="Liz Poprocki" userId="a593af0f57a0a860" providerId="LiveId" clId="{1013FFD3-60C3-41A3-9FDB-6BE82D1AB7E4}" dt="2020-12-01T19:29:21.143" v="20131" actId="26606"/>
          <ac:cxnSpMkLst>
            <pc:docMk/>
            <pc:sldMk cId="214535172" sldId="276"/>
            <ac:cxnSpMk id="75" creationId="{C6855964-C920-48EB-8804-74291211C8A9}"/>
          </ac:cxnSpMkLst>
        </pc:cxnChg>
      </pc:sldChg>
      <pc:sldChg chg="modSp new mod">
        <pc:chgData name="Liz Poprocki" userId="a593af0f57a0a860" providerId="LiveId" clId="{1013FFD3-60C3-41A3-9FDB-6BE82D1AB7E4}" dt="2020-12-01T19:43:37.641" v="20340" actId="27636"/>
        <pc:sldMkLst>
          <pc:docMk/>
          <pc:sldMk cId="2132735324" sldId="277"/>
        </pc:sldMkLst>
        <pc:spChg chg="mod">
          <ac:chgData name="Liz Poprocki" userId="a593af0f57a0a860" providerId="LiveId" clId="{1013FFD3-60C3-41A3-9FDB-6BE82D1AB7E4}" dt="2020-12-01T16:22:25.589" v="13354" actId="20577"/>
          <ac:spMkLst>
            <pc:docMk/>
            <pc:sldMk cId="2132735324" sldId="277"/>
            <ac:spMk id="2" creationId="{B23B7FEF-B3E0-4A51-BF70-ADD9D1AC607F}"/>
          </ac:spMkLst>
        </pc:spChg>
        <pc:spChg chg="mod">
          <ac:chgData name="Liz Poprocki" userId="a593af0f57a0a860" providerId="LiveId" clId="{1013FFD3-60C3-41A3-9FDB-6BE82D1AB7E4}" dt="2020-12-01T19:43:37.641" v="20340" actId="27636"/>
          <ac:spMkLst>
            <pc:docMk/>
            <pc:sldMk cId="2132735324" sldId="277"/>
            <ac:spMk id="3" creationId="{50F6CCEE-0E3B-4F37-A58E-ABF05D8E1559}"/>
          </ac:spMkLst>
        </pc:spChg>
      </pc:sldChg>
      <pc:sldChg chg="addSp modSp new mod setBg">
        <pc:chgData name="Liz Poprocki" userId="a593af0f57a0a860" providerId="LiveId" clId="{1013FFD3-60C3-41A3-9FDB-6BE82D1AB7E4}" dt="2020-12-01T20:14:10.923" v="20847" actId="1076"/>
        <pc:sldMkLst>
          <pc:docMk/>
          <pc:sldMk cId="2953161240" sldId="278"/>
        </pc:sldMkLst>
        <pc:spChg chg="mod">
          <ac:chgData name="Liz Poprocki" userId="a593af0f57a0a860" providerId="LiveId" clId="{1013FFD3-60C3-41A3-9FDB-6BE82D1AB7E4}" dt="2020-12-01T20:14:02.786" v="20846" actId="26606"/>
          <ac:spMkLst>
            <pc:docMk/>
            <pc:sldMk cId="2953161240" sldId="278"/>
            <ac:spMk id="2" creationId="{E00B0AF3-C55E-470A-9AFB-B87FAAEF9C54}"/>
          </ac:spMkLst>
        </pc:spChg>
        <pc:spChg chg="mod ord">
          <ac:chgData name="Liz Poprocki" userId="a593af0f57a0a860" providerId="LiveId" clId="{1013FFD3-60C3-41A3-9FDB-6BE82D1AB7E4}" dt="2020-12-01T20:14:10.923" v="20847" actId="1076"/>
          <ac:spMkLst>
            <pc:docMk/>
            <pc:sldMk cId="2953161240" sldId="278"/>
            <ac:spMk id="3" creationId="{A9F79FB3-2E2E-47BA-8144-5AA551FB429B}"/>
          </ac:spMkLst>
        </pc:spChg>
        <pc:spChg chg="add">
          <ac:chgData name="Liz Poprocki" userId="a593af0f57a0a860" providerId="LiveId" clId="{1013FFD3-60C3-41A3-9FDB-6BE82D1AB7E4}" dt="2020-12-01T20:14:02.786" v="20846" actId="26606"/>
          <ac:spMkLst>
            <pc:docMk/>
            <pc:sldMk cId="2953161240" sldId="278"/>
            <ac:spMk id="71" creationId="{E49D7415-2F11-44C2-B6AA-13A25B6814B9}"/>
          </ac:spMkLst>
        </pc:spChg>
        <pc:picChg chg="add mod">
          <ac:chgData name="Liz Poprocki" userId="a593af0f57a0a860" providerId="LiveId" clId="{1013FFD3-60C3-41A3-9FDB-6BE82D1AB7E4}" dt="2020-12-01T20:14:02.786" v="20846" actId="26606"/>
          <ac:picMkLst>
            <pc:docMk/>
            <pc:sldMk cId="2953161240" sldId="278"/>
            <ac:picMk id="9218" creationId="{BABDDFFB-FBCF-492C-8829-12B1B2332221}"/>
          </ac:picMkLst>
        </pc:picChg>
        <pc:cxnChg chg="add">
          <ac:chgData name="Liz Poprocki" userId="a593af0f57a0a860" providerId="LiveId" clId="{1013FFD3-60C3-41A3-9FDB-6BE82D1AB7E4}" dt="2020-12-01T20:14:02.786" v="20846" actId="26606"/>
          <ac:cxnSpMkLst>
            <pc:docMk/>
            <pc:sldMk cId="2953161240" sldId="278"/>
            <ac:cxnSpMk id="73" creationId="{D2E57F3D-33BE-4306-87E6-245763719516}"/>
          </ac:cxnSpMkLst>
        </pc:cxnChg>
      </pc:sldChg>
      <pc:sldChg chg="addSp delSp modSp new mod setBg">
        <pc:chgData name="Liz Poprocki" userId="a593af0f57a0a860" providerId="LiveId" clId="{1013FFD3-60C3-41A3-9FDB-6BE82D1AB7E4}" dt="2020-12-01T20:15:57.597" v="20857" actId="26606"/>
        <pc:sldMkLst>
          <pc:docMk/>
          <pc:sldMk cId="227986490" sldId="279"/>
        </pc:sldMkLst>
        <pc:spChg chg="mod">
          <ac:chgData name="Liz Poprocki" userId="a593af0f57a0a860" providerId="LiveId" clId="{1013FFD3-60C3-41A3-9FDB-6BE82D1AB7E4}" dt="2020-12-01T20:15:57.597" v="20857" actId="26606"/>
          <ac:spMkLst>
            <pc:docMk/>
            <pc:sldMk cId="227986490" sldId="279"/>
            <ac:spMk id="2" creationId="{7679487A-2DAF-49C4-9DD6-B11A556808E8}"/>
          </ac:spMkLst>
        </pc:spChg>
        <pc:spChg chg="mod ord">
          <ac:chgData name="Liz Poprocki" userId="a593af0f57a0a860" providerId="LiveId" clId="{1013FFD3-60C3-41A3-9FDB-6BE82D1AB7E4}" dt="2020-12-01T20:15:57.597" v="20857" actId="26606"/>
          <ac:spMkLst>
            <pc:docMk/>
            <pc:sldMk cId="227986490" sldId="279"/>
            <ac:spMk id="3" creationId="{316A12CA-1BEC-4F4B-90B6-3E79772161F5}"/>
          </ac:spMkLst>
        </pc:spChg>
        <pc:spChg chg="add del">
          <ac:chgData name="Liz Poprocki" userId="a593af0f57a0a860" providerId="LiveId" clId="{1013FFD3-60C3-41A3-9FDB-6BE82D1AB7E4}" dt="2020-12-01T20:15:44.410" v="20850" actId="26606"/>
          <ac:spMkLst>
            <pc:docMk/>
            <pc:sldMk cId="227986490" sldId="279"/>
            <ac:spMk id="71" creationId="{660EB578-C970-4186-B93C-45851BBC6E34}"/>
          </ac:spMkLst>
        </pc:spChg>
        <pc:spChg chg="add del">
          <ac:chgData name="Liz Poprocki" userId="a593af0f57a0a860" providerId="LiveId" clId="{1013FFD3-60C3-41A3-9FDB-6BE82D1AB7E4}" dt="2020-12-01T20:15:47.848" v="20852" actId="26606"/>
          <ac:spMkLst>
            <pc:docMk/>
            <pc:sldMk cId="227986490" sldId="279"/>
            <ac:spMk id="10244" creationId="{E49D7415-2F11-44C2-B6AA-13A25B6814B9}"/>
          </ac:spMkLst>
        </pc:spChg>
        <pc:spChg chg="add del">
          <ac:chgData name="Liz Poprocki" userId="a593af0f57a0a860" providerId="LiveId" clId="{1013FFD3-60C3-41A3-9FDB-6BE82D1AB7E4}" dt="2020-12-01T20:15:52.794" v="20854" actId="26606"/>
          <ac:spMkLst>
            <pc:docMk/>
            <pc:sldMk cId="227986490" sldId="279"/>
            <ac:spMk id="10247" creationId="{E49D7415-2F11-44C2-B6AA-13A25B6814B9}"/>
          </ac:spMkLst>
        </pc:spChg>
        <pc:spChg chg="add del">
          <ac:chgData name="Liz Poprocki" userId="a593af0f57a0a860" providerId="LiveId" clId="{1013FFD3-60C3-41A3-9FDB-6BE82D1AB7E4}" dt="2020-12-01T20:15:57.581" v="20856" actId="26606"/>
          <ac:spMkLst>
            <pc:docMk/>
            <pc:sldMk cId="227986490" sldId="279"/>
            <ac:spMk id="10250" creationId="{E49D7415-2F11-44C2-B6AA-13A25B6814B9}"/>
          </ac:spMkLst>
        </pc:spChg>
        <pc:spChg chg="add">
          <ac:chgData name="Liz Poprocki" userId="a593af0f57a0a860" providerId="LiveId" clId="{1013FFD3-60C3-41A3-9FDB-6BE82D1AB7E4}" dt="2020-12-01T20:15:57.597" v="20857" actId="26606"/>
          <ac:spMkLst>
            <pc:docMk/>
            <pc:sldMk cId="227986490" sldId="279"/>
            <ac:spMk id="10254" creationId="{E49D7415-2F11-44C2-B6AA-13A25B6814B9}"/>
          </ac:spMkLst>
        </pc:spChg>
        <pc:picChg chg="add mod">
          <ac:chgData name="Liz Poprocki" userId="a593af0f57a0a860" providerId="LiveId" clId="{1013FFD3-60C3-41A3-9FDB-6BE82D1AB7E4}" dt="2020-12-01T20:15:57.597" v="20857" actId="26606"/>
          <ac:picMkLst>
            <pc:docMk/>
            <pc:sldMk cId="227986490" sldId="279"/>
            <ac:picMk id="10242" creationId="{6E213ED9-81D6-468E-A1A5-C849AA237AC6}"/>
          </ac:picMkLst>
        </pc:picChg>
        <pc:cxnChg chg="add del">
          <ac:chgData name="Liz Poprocki" userId="a593af0f57a0a860" providerId="LiveId" clId="{1013FFD3-60C3-41A3-9FDB-6BE82D1AB7E4}" dt="2020-12-01T20:15:44.410" v="20850" actId="26606"/>
          <ac:cxnSpMkLst>
            <pc:docMk/>
            <pc:sldMk cId="227986490" sldId="279"/>
            <ac:cxnSpMk id="73" creationId="{CDF57B02-07BB-407B-BB36-06D9C64A673E}"/>
          </ac:cxnSpMkLst>
        </pc:cxnChg>
        <pc:cxnChg chg="add del">
          <ac:chgData name="Liz Poprocki" userId="a593af0f57a0a860" providerId="LiveId" clId="{1013FFD3-60C3-41A3-9FDB-6BE82D1AB7E4}" dt="2020-12-01T20:15:44.410" v="20850" actId="26606"/>
          <ac:cxnSpMkLst>
            <pc:docMk/>
            <pc:sldMk cId="227986490" sldId="279"/>
            <ac:cxnSpMk id="75" creationId="{C6855964-C920-48EB-8804-74291211C8A9}"/>
          </ac:cxnSpMkLst>
        </pc:cxnChg>
        <pc:cxnChg chg="add del">
          <ac:chgData name="Liz Poprocki" userId="a593af0f57a0a860" providerId="LiveId" clId="{1013FFD3-60C3-41A3-9FDB-6BE82D1AB7E4}" dt="2020-12-01T20:15:47.848" v="20852" actId="26606"/>
          <ac:cxnSpMkLst>
            <pc:docMk/>
            <pc:sldMk cId="227986490" sldId="279"/>
            <ac:cxnSpMk id="10245" creationId="{D2E57F3D-33BE-4306-87E6-245763719516}"/>
          </ac:cxnSpMkLst>
        </pc:cxnChg>
        <pc:cxnChg chg="add del">
          <ac:chgData name="Liz Poprocki" userId="a593af0f57a0a860" providerId="LiveId" clId="{1013FFD3-60C3-41A3-9FDB-6BE82D1AB7E4}" dt="2020-12-01T20:15:52.794" v="20854" actId="26606"/>
          <ac:cxnSpMkLst>
            <pc:docMk/>
            <pc:sldMk cId="227986490" sldId="279"/>
            <ac:cxnSpMk id="10248" creationId="{D2E57F3D-33BE-4306-87E6-245763719516}"/>
          </ac:cxnSpMkLst>
        </pc:cxnChg>
        <pc:cxnChg chg="add del">
          <ac:chgData name="Liz Poprocki" userId="a593af0f57a0a860" providerId="LiveId" clId="{1013FFD3-60C3-41A3-9FDB-6BE82D1AB7E4}" dt="2020-12-01T20:15:57.581" v="20856" actId="26606"/>
          <ac:cxnSpMkLst>
            <pc:docMk/>
            <pc:sldMk cId="227986490" sldId="279"/>
            <ac:cxnSpMk id="10251" creationId="{D2E57F3D-33BE-4306-87E6-245763719516}"/>
          </ac:cxnSpMkLst>
        </pc:cxnChg>
        <pc:cxnChg chg="add del">
          <ac:chgData name="Liz Poprocki" userId="a593af0f57a0a860" providerId="LiveId" clId="{1013FFD3-60C3-41A3-9FDB-6BE82D1AB7E4}" dt="2020-12-01T20:15:57.581" v="20856" actId="26606"/>
          <ac:cxnSpMkLst>
            <pc:docMk/>
            <pc:sldMk cId="227986490" sldId="279"/>
            <ac:cxnSpMk id="10252" creationId="{CBA3C59D-8641-484F-A35C-361AD7E1553B}"/>
          </ac:cxnSpMkLst>
        </pc:cxnChg>
        <pc:cxnChg chg="add">
          <ac:chgData name="Liz Poprocki" userId="a593af0f57a0a860" providerId="LiveId" clId="{1013FFD3-60C3-41A3-9FDB-6BE82D1AB7E4}" dt="2020-12-01T20:15:57.597" v="20857" actId="26606"/>
          <ac:cxnSpMkLst>
            <pc:docMk/>
            <pc:sldMk cId="227986490" sldId="279"/>
            <ac:cxnSpMk id="10255" creationId="{D2E57F3D-33BE-4306-87E6-245763719516}"/>
          </ac:cxnSpMkLst>
        </pc:cxnChg>
      </pc:sldChg>
      <pc:sldChg chg="addSp delSp modSp new mod setBg">
        <pc:chgData name="Liz Poprocki" userId="a593af0f57a0a860" providerId="LiveId" clId="{1013FFD3-60C3-41A3-9FDB-6BE82D1AB7E4}" dt="2020-12-01T21:01:00.614" v="21970" actId="255"/>
        <pc:sldMkLst>
          <pc:docMk/>
          <pc:sldMk cId="374422818" sldId="280"/>
        </pc:sldMkLst>
        <pc:spChg chg="mod">
          <ac:chgData name="Liz Poprocki" userId="a593af0f57a0a860" providerId="LiveId" clId="{1013FFD3-60C3-41A3-9FDB-6BE82D1AB7E4}" dt="2020-12-01T20:27:00.074" v="21038" actId="26606"/>
          <ac:spMkLst>
            <pc:docMk/>
            <pc:sldMk cId="374422818" sldId="280"/>
            <ac:spMk id="2" creationId="{FAEE32C6-A0C1-4F60-855E-49312B6DD22D}"/>
          </ac:spMkLst>
        </pc:spChg>
        <pc:spChg chg="mod ord">
          <ac:chgData name="Liz Poprocki" userId="a593af0f57a0a860" providerId="LiveId" clId="{1013FFD3-60C3-41A3-9FDB-6BE82D1AB7E4}" dt="2020-12-01T21:01:00.614" v="21970" actId="255"/>
          <ac:spMkLst>
            <pc:docMk/>
            <pc:sldMk cId="374422818" sldId="280"/>
            <ac:spMk id="3" creationId="{66DCB8EA-14DA-455D-B495-B736584CCF17}"/>
          </ac:spMkLst>
        </pc:spChg>
        <pc:spChg chg="add del">
          <ac:chgData name="Liz Poprocki" userId="a593af0f57a0a860" providerId="LiveId" clId="{1013FFD3-60C3-41A3-9FDB-6BE82D1AB7E4}" dt="2020-12-01T20:27:00.090" v="21039" actId="26606"/>
          <ac:spMkLst>
            <pc:docMk/>
            <pc:sldMk cId="374422818" sldId="280"/>
            <ac:spMk id="71" creationId="{E49D7415-2F11-44C2-B6AA-13A25B6814B9}"/>
          </ac:spMkLst>
        </pc:spChg>
        <pc:spChg chg="add del">
          <ac:chgData name="Liz Poprocki" userId="a593af0f57a0a860" providerId="LiveId" clId="{1013FFD3-60C3-41A3-9FDB-6BE82D1AB7E4}" dt="2020-12-01T20:26:43.118" v="21028" actId="26606"/>
          <ac:spMkLst>
            <pc:docMk/>
            <pc:sldMk cId="374422818" sldId="280"/>
            <ac:spMk id="135" creationId="{E49D7415-2F11-44C2-B6AA-13A25B6814B9}"/>
          </ac:spMkLst>
        </pc:spChg>
        <pc:spChg chg="add del">
          <ac:chgData name="Liz Poprocki" userId="a593af0f57a0a860" providerId="LiveId" clId="{1013FFD3-60C3-41A3-9FDB-6BE82D1AB7E4}" dt="2020-12-01T20:26:46.291" v="21030" actId="26606"/>
          <ac:spMkLst>
            <pc:docMk/>
            <pc:sldMk cId="374422818" sldId="280"/>
            <ac:spMk id="11268" creationId="{E49D7415-2F11-44C2-B6AA-13A25B6814B9}"/>
          </ac:spMkLst>
        </pc:spChg>
        <pc:spChg chg="add del">
          <ac:chgData name="Liz Poprocki" userId="a593af0f57a0a860" providerId="LiveId" clId="{1013FFD3-60C3-41A3-9FDB-6BE82D1AB7E4}" dt="2020-12-01T20:26:47.730" v="21032" actId="26606"/>
          <ac:spMkLst>
            <pc:docMk/>
            <pc:sldMk cId="374422818" sldId="280"/>
            <ac:spMk id="11271" creationId="{E49D7415-2F11-44C2-B6AA-13A25B6814B9}"/>
          </ac:spMkLst>
        </pc:spChg>
        <pc:spChg chg="add del">
          <ac:chgData name="Liz Poprocki" userId="a593af0f57a0a860" providerId="LiveId" clId="{1013FFD3-60C3-41A3-9FDB-6BE82D1AB7E4}" dt="2020-12-01T20:26:49.588" v="21034" actId="26606"/>
          <ac:spMkLst>
            <pc:docMk/>
            <pc:sldMk cId="374422818" sldId="280"/>
            <ac:spMk id="11274" creationId="{E49D7415-2F11-44C2-B6AA-13A25B6814B9}"/>
          </ac:spMkLst>
        </pc:spChg>
        <pc:spChg chg="add del">
          <ac:chgData name="Liz Poprocki" userId="a593af0f57a0a860" providerId="LiveId" clId="{1013FFD3-60C3-41A3-9FDB-6BE82D1AB7E4}" dt="2020-12-01T20:26:56.149" v="21036" actId="26606"/>
          <ac:spMkLst>
            <pc:docMk/>
            <pc:sldMk cId="374422818" sldId="280"/>
            <ac:spMk id="11278" creationId="{E49D7415-2F11-44C2-B6AA-13A25B6814B9}"/>
          </ac:spMkLst>
        </pc:spChg>
        <pc:spChg chg="add del">
          <ac:chgData name="Liz Poprocki" userId="a593af0f57a0a860" providerId="LiveId" clId="{1013FFD3-60C3-41A3-9FDB-6BE82D1AB7E4}" dt="2020-12-01T20:27:00.074" v="21038" actId="26606"/>
          <ac:spMkLst>
            <pc:docMk/>
            <pc:sldMk cId="374422818" sldId="280"/>
            <ac:spMk id="11281" creationId="{E49D7415-2F11-44C2-B6AA-13A25B6814B9}"/>
          </ac:spMkLst>
        </pc:spChg>
        <pc:spChg chg="add">
          <ac:chgData name="Liz Poprocki" userId="a593af0f57a0a860" providerId="LiveId" clId="{1013FFD3-60C3-41A3-9FDB-6BE82D1AB7E4}" dt="2020-12-01T20:27:00.090" v="21039" actId="26606"/>
          <ac:spMkLst>
            <pc:docMk/>
            <pc:sldMk cId="374422818" sldId="280"/>
            <ac:spMk id="11284" creationId="{E49D7415-2F11-44C2-B6AA-13A25B6814B9}"/>
          </ac:spMkLst>
        </pc:spChg>
        <pc:picChg chg="add mod ord">
          <ac:chgData name="Liz Poprocki" userId="a593af0f57a0a860" providerId="LiveId" clId="{1013FFD3-60C3-41A3-9FDB-6BE82D1AB7E4}" dt="2020-12-01T20:27:00.074" v="21038" actId="26606"/>
          <ac:picMkLst>
            <pc:docMk/>
            <pc:sldMk cId="374422818" sldId="280"/>
            <ac:picMk id="11266" creationId="{444EB4D6-91E5-40B7-9B4F-3979BADC9D99}"/>
          </ac:picMkLst>
        </pc:picChg>
        <pc:cxnChg chg="add del">
          <ac:chgData name="Liz Poprocki" userId="a593af0f57a0a860" providerId="LiveId" clId="{1013FFD3-60C3-41A3-9FDB-6BE82D1AB7E4}" dt="2020-12-01T20:27:00.090" v="21039" actId="26606"/>
          <ac:cxnSpMkLst>
            <pc:docMk/>
            <pc:sldMk cId="374422818" sldId="280"/>
            <ac:cxnSpMk id="73" creationId="{D2E57F3D-33BE-4306-87E6-245763719516}"/>
          </ac:cxnSpMkLst>
        </pc:cxnChg>
        <pc:cxnChg chg="add del">
          <ac:chgData name="Liz Poprocki" userId="a593af0f57a0a860" providerId="LiveId" clId="{1013FFD3-60C3-41A3-9FDB-6BE82D1AB7E4}" dt="2020-12-01T20:26:43.118" v="21028" actId="26606"/>
          <ac:cxnSpMkLst>
            <pc:docMk/>
            <pc:sldMk cId="374422818" sldId="280"/>
            <ac:cxnSpMk id="137" creationId="{D2E57F3D-33BE-4306-87E6-245763719516}"/>
          </ac:cxnSpMkLst>
        </pc:cxnChg>
        <pc:cxnChg chg="add del">
          <ac:chgData name="Liz Poprocki" userId="a593af0f57a0a860" providerId="LiveId" clId="{1013FFD3-60C3-41A3-9FDB-6BE82D1AB7E4}" dt="2020-12-01T20:26:47.730" v="21032" actId="26606"/>
          <ac:cxnSpMkLst>
            <pc:docMk/>
            <pc:sldMk cId="374422818" sldId="280"/>
            <ac:cxnSpMk id="139" creationId="{B810270D-76A7-44B3-9746-7EDF5788602E}"/>
          </ac:cxnSpMkLst>
        </pc:cxnChg>
        <pc:cxnChg chg="add del">
          <ac:chgData name="Liz Poprocki" userId="a593af0f57a0a860" providerId="LiveId" clId="{1013FFD3-60C3-41A3-9FDB-6BE82D1AB7E4}" dt="2020-12-01T20:26:46.291" v="21030" actId="26606"/>
          <ac:cxnSpMkLst>
            <pc:docMk/>
            <pc:sldMk cId="374422818" sldId="280"/>
            <ac:cxnSpMk id="11269" creationId="{D2E57F3D-33BE-4306-87E6-245763719516}"/>
          </ac:cxnSpMkLst>
        </pc:cxnChg>
        <pc:cxnChg chg="add del">
          <ac:chgData name="Liz Poprocki" userId="a593af0f57a0a860" providerId="LiveId" clId="{1013FFD3-60C3-41A3-9FDB-6BE82D1AB7E4}" dt="2020-12-01T20:26:47.730" v="21032" actId="26606"/>
          <ac:cxnSpMkLst>
            <pc:docMk/>
            <pc:sldMk cId="374422818" sldId="280"/>
            <ac:cxnSpMk id="11272" creationId="{511FC409-B3C2-4F68-865C-C5333D6F2710}"/>
          </ac:cxnSpMkLst>
        </pc:cxnChg>
        <pc:cxnChg chg="add del">
          <ac:chgData name="Liz Poprocki" userId="a593af0f57a0a860" providerId="LiveId" clId="{1013FFD3-60C3-41A3-9FDB-6BE82D1AB7E4}" dt="2020-12-01T20:26:49.588" v="21034" actId="26606"/>
          <ac:cxnSpMkLst>
            <pc:docMk/>
            <pc:sldMk cId="374422818" sldId="280"/>
            <ac:cxnSpMk id="11275" creationId="{7F1E95A2-E5F1-4C8A-92DC-CE369D193924}"/>
          </ac:cxnSpMkLst>
        </pc:cxnChg>
        <pc:cxnChg chg="add del">
          <ac:chgData name="Liz Poprocki" userId="a593af0f57a0a860" providerId="LiveId" clId="{1013FFD3-60C3-41A3-9FDB-6BE82D1AB7E4}" dt="2020-12-01T20:26:49.588" v="21034" actId="26606"/>
          <ac:cxnSpMkLst>
            <pc:docMk/>
            <pc:sldMk cId="374422818" sldId="280"/>
            <ac:cxnSpMk id="11276" creationId="{AFCF674C-D208-4497-A189-02E8503DA8F3}"/>
          </ac:cxnSpMkLst>
        </pc:cxnChg>
        <pc:cxnChg chg="add del">
          <ac:chgData name="Liz Poprocki" userId="a593af0f57a0a860" providerId="LiveId" clId="{1013FFD3-60C3-41A3-9FDB-6BE82D1AB7E4}" dt="2020-12-01T20:26:56.149" v="21036" actId="26606"/>
          <ac:cxnSpMkLst>
            <pc:docMk/>
            <pc:sldMk cId="374422818" sldId="280"/>
            <ac:cxnSpMk id="11279" creationId="{40ADC89C-EB4E-4AA5-ABBD-448BEC5FA3C4}"/>
          </ac:cxnSpMkLst>
        </pc:cxnChg>
        <pc:cxnChg chg="add del">
          <ac:chgData name="Liz Poprocki" userId="a593af0f57a0a860" providerId="LiveId" clId="{1013FFD3-60C3-41A3-9FDB-6BE82D1AB7E4}" dt="2020-12-01T20:27:00.074" v="21038" actId="26606"/>
          <ac:cxnSpMkLst>
            <pc:docMk/>
            <pc:sldMk cId="374422818" sldId="280"/>
            <ac:cxnSpMk id="11282" creationId="{D2E57F3D-33BE-4306-87E6-245763719516}"/>
          </ac:cxnSpMkLst>
        </pc:cxnChg>
        <pc:cxnChg chg="add">
          <ac:chgData name="Liz Poprocki" userId="a593af0f57a0a860" providerId="LiveId" clId="{1013FFD3-60C3-41A3-9FDB-6BE82D1AB7E4}" dt="2020-12-01T20:27:00.090" v="21039" actId="26606"/>
          <ac:cxnSpMkLst>
            <pc:docMk/>
            <pc:sldMk cId="374422818" sldId="280"/>
            <ac:cxnSpMk id="11285" creationId="{D2E57F3D-33BE-4306-87E6-245763719516}"/>
          </ac:cxnSpMkLst>
        </pc:cxnChg>
      </pc:sldChg>
      <pc:sldChg chg="addSp delSp modSp new mod setBg modNotesTx">
        <pc:chgData name="Liz Poprocki" userId="a593af0f57a0a860" providerId="LiveId" clId="{1013FFD3-60C3-41A3-9FDB-6BE82D1AB7E4}" dt="2020-12-01T20:55:04.535" v="21777" actId="26606"/>
        <pc:sldMkLst>
          <pc:docMk/>
          <pc:sldMk cId="704723781" sldId="281"/>
        </pc:sldMkLst>
        <pc:spChg chg="mod">
          <ac:chgData name="Liz Poprocki" userId="a593af0f57a0a860" providerId="LiveId" clId="{1013FFD3-60C3-41A3-9FDB-6BE82D1AB7E4}" dt="2020-12-01T20:55:04.535" v="21777" actId="26606"/>
          <ac:spMkLst>
            <pc:docMk/>
            <pc:sldMk cId="704723781" sldId="281"/>
            <ac:spMk id="2" creationId="{0C3CB109-DB5E-48F8-BB23-A60ADD1DB7CE}"/>
          </ac:spMkLst>
        </pc:spChg>
        <pc:spChg chg="mod ord">
          <ac:chgData name="Liz Poprocki" userId="a593af0f57a0a860" providerId="LiveId" clId="{1013FFD3-60C3-41A3-9FDB-6BE82D1AB7E4}" dt="2020-12-01T20:55:04.535" v="21777" actId="26606"/>
          <ac:spMkLst>
            <pc:docMk/>
            <pc:sldMk cId="704723781" sldId="281"/>
            <ac:spMk id="3" creationId="{0346C085-FF04-42FA-B783-7EAC400D249A}"/>
          </ac:spMkLst>
        </pc:spChg>
        <pc:spChg chg="add">
          <ac:chgData name="Liz Poprocki" userId="a593af0f57a0a860" providerId="LiveId" clId="{1013FFD3-60C3-41A3-9FDB-6BE82D1AB7E4}" dt="2020-12-01T20:55:04.535" v="21777" actId="26606"/>
          <ac:spMkLst>
            <pc:docMk/>
            <pc:sldMk cId="704723781" sldId="281"/>
            <ac:spMk id="77" creationId="{E49D7415-2F11-44C2-B6AA-13A25B6814B9}"/>
          </ac:spMkLst>
        </pc:spChg>
        <pc:picChg chg="add del mod">
          <ac:chgData name="Liz Poprocki" userId="a593af0f57a0a860" providerId="LiveId" clId="{1013FFD3-60C3-41A3-9FDB-6BE82D1AB7E4}" dt="2020-12-01T20:54:52.759" v="21775" actId="21"/>
          <ac:picMkLst>
            <pc:docMk/>
            <pc:sldMk cId="704723781" sldId="281"/>
            <ac:picMk id="7" creationId="{2AE1C687-070B-4C8E-A7CC-352A8278EE5C}"/>
          </ac:picMkLst>
        </pc:picChg>
        <pc:picChg chg="add del mod">
          <ac:chgData name="Liz Poprocki" userId="a593af0f57a0a860" providerId="LiveId" clId="{1013FFD3-60C3-41A3-9FDB-6BE82D1AB7E4}" dt="2020-12-01T20:54:40.383" v="21771" actId="21"/>
          <ac:picMkLst>
            <pc:docMk/>
            <pc:sldMk cId="704723781" sldId="281"/>
            <ac:picMk id="12290" creationId="{CA977D2C-090E-4D50-B896-AF24A34AC849}"/>
          </ac:picMkLst>
        </pc:picChg>
        <pc:picChg chg="add del mod">
          <ac:chgData name="Liz Poprocki" userId="a593af0f57a0a860" providerId="LiveId" clId="{1013FFD3-60C3-41A3-9FDB-6BE82D1AB7E4}" dt="2020-12-01T20:54:46.589" v="21773" actId="21"/>
          <ac:picMkLst>
            <pc:docMk/>
            <pc:sldMk cId="704723781" sldId="281"/>
            <ac:picMk id="12292" creationId="{C68EF2FD-8E84-4CEC-AA54-6781028E4B36}"/>
          </ac:picMkLst>
        </pc:picChg>
        <pc:picChg chg="add del mod">
          <ac:chgData name="Liz Poprocki" userId="a593af0f57a0a860" providerId="LiveId" clId="{1013FFD3-60C3-41A3-9FDB-6BE82D1AB7E4}" dt="2020-12-01T20:54:43.943" v="21772" actId="21"/>
          <ac:picMkLst>
            <pc:docMk/>
            <pc:sldMk cId="704723781" sldId="281"/>
            <ac:picMk id="12294" creationId="{C382EE0F-4605-44F8-A7CE-B409B4F5E111}"/>
          </ac:picMkLst>
        </pc:picChg>
        <pc:picChg chg="add mod">
          <ac:chgData name="Liz Poprocki" userId="a593af0f57a0a860" providerId="LiveId" clId="{1013FFD3-60C3-41A3-9FDB-6BE82D1AB7E4}" dt="2020-12-01T20:55:04.535" v="21777" actId="26606"/>
          <ac:picMkLst>
            <pc:docMk/>
            <pc:sldMk cId="704723781" sldId="281"/>
            <ac:picMk id="12296" creationId="{068973EE-E691-463D-B18E-C705A7053481}"/>
          </ac:picMkLst>
        </pc:picChg>
        <pc:cxnChg chg="add">
          <ac:chgData name="Liz Poprocki" userId="a593af0f57a0a860" providerId="LiveId" clId="{1013FFD3-60C3-41A3-9FDB-6BE82D1AB7E4}" dt="2020-12-01T20:55:04.535" v="21777" actId="26606"/>
          <ac:cxnSpMkLst>
            <pc:docMk/>
            <pc:sldMk cId="704723781" sldId="281"/>
            <ac:cxnSpMk id="79" creationId="{D2E57F3D-33BE-4306-87E6-245763719516}"/>
          </ac:cxnSpMkLst>
        </pc:cxnChg>
      </pc:sldChg>
      <pc:sldChg chg="addSp delSp modSp new mod setBg">
        <pc:chgData name="Liz Poprocki" userId="a593af0f57a0a860" providerId="LiveId" clId="{1013FFD3-60C3-41A3-9FDB-6BE82D1AB7E4}" dt="2020-12-01T20:59:35.504" v="21968" actId="255"/>
        <pc:sldMkLst>
          <pc:docMk/>
          <pc:sldMk cId="2565253802" sldId="282"/>
        </pc:sldMkLst>
        <pc:spChg chg="mod">
          <ac:chgData name="Liz Poprocki" userId="a593af0f57a0a860" providerId="LiveId" clId="{1013FFD3-60C3-41A3-9FDB-6BE82D1AB7E4}" dt="2020-12-01T20:57:15.091" v="21945" actId="26606"/>
          <ac:spMkLst>
            <pc:docMk/>
            <pc:sldMk cId="2565253802" sldId="282"/>
            <ac:spMk id="2" creationId="{AE2EF3BE-BD0D-4129-9584-41429419CC26}"/>
          </ac:spMkLst>
        </pc:spChg>
        <pc:spChg chg="mod ord">
          <ac:chgData name="Liz Poprocki" userId="a593af0f57a0a860" providerId="LiveId" clId="{1013FFD3-60C3-41A3-9FDB-6BE82D1AB7E4}" dt="2020-12-01T20:59:35.504" v="21968" actId="255"/>
          <ac:spMkLst>
            <pc:docMk/>
            <pc:sldMk cId="2565253802" sldId="282"/>
            <ac:spMk id="3" creationId="{A133B958-F831-4F58-BE6C-1FD845E32050}"/>
          </ac:spMkLst>
        </pc:spChg>
        <pc:spChg chg="add del">
          <ac:chgData name="Liz Poprocki" userId="a593af0f57a0a860" providerId="LiveId" clId="{1013FFD3-60C3-41A3-9FDB-6BE82D1AB7E4}" dt="2020-12-01T20:57:15.091" v="21945" actId="26606"/>
          <ac:spMkLst>
            <pc:docMk/>
            <pc:sldMk cId="2565253802" sldId="282"/>
            <ac:spMk id="71" creationId="{E49D7415-2F11-44C2-B6AA-13A25B6814B9}"/>
          </ac:spMkLst>
        </pc:spChg>
        <pc:spChg chg="add del">
          <ac:chgData name="Liz Poprocki" userId="a593af0f57a0a860" providerId="LiveId" clId="{1013FFD3-60C3-41A3-9FDB-6BE82D1AB7E4}" dt="2020-12-01T20:57:13.869" v="21942" actId="26606"/>
          <ac:spMkLst>
            <pc:docMk/>
            <pc:sldMk cId="2565253802" sldId="282"/>
            <ac:spMk id="135" creationId="{E49D7415-2F11-44C2-B6AA-13A25B6814B9}"/>
          </ac:spMkLst>
        </pc:spChg>
        <pc:spChg chg="add del">
          <ac:chgData name="Liz Poprocki" userId="a593af0f57a0a860" providerId="LiveId" clId="{1013FFD3-60C3-41A3-9FDB-6BE82D1AB7E4}" dt="2020-12-01T20:57:15.067" v="21944" actId="26606"/>
          <ac:spMkLst>
            <pc:docMk/>
            <pc:sldMk cId="2565253802" sldId="282"/>
            <ac:spMk id="13316" creationId="{E49D7415-2F11-44C2-B6AA-13A25B6814B9}"/>
          </ac:spMkLst>
        </pc:spChg>
        <pc:spChg chg="add">
          <ac:chgData name="Liz Poprocki" userId="a593af0f57a0a860" providerId="LiveId" clId="{1013FFD3-60C3-41A3-9FDB-6BE82D1AB7E4}" dt="2020-12-01T20:57:15.091" v="21945" actId="26606"/>
          <ac:spMkLst>
            <pc:docMk/>
            <pc:sldMk cId="2565253802" sldId="282"/>
            <ac:spMk id="13319" creationId="{E49D7415-2F11-44C2-B6AA-13A25B6814B9}"/>
          </ac:spMkLst>
        </pc:spChg>
        <pc:picChg chg="add mod">
          <ac:chgData name="Liz Poprocki" userId="a593af0f57a0a860" providerId="LiveId" clId="{1013FFD3-60C3-41A3-9FDB-6BE82D1AB7E4}" dt="2020-12-01T20:57:15.091" v="21945" actId="26606"/>
          <ac:picMkLst>
            <pc:docMk/>
            <pc:sldMk cId="2565253802" sldId="282"/>
            <ac:picMk id="13314" creationId="{5E99ADE8-3B73-48C3-9A3F-82F0BCD1F3B1}"/>
          </ac:picMkLst>
        </pc:picChg>
        <pc:cxnChg chg="add del">
          <ac:chgData name="Liz Poprocki" userId="a593af0f57a0a860" providerId="LiveId" clId="{1013FFD3-60C3-41A3-9FDB-6BE82D1AB7E4}" dt="2020-12-01T20:57:15.091" v="21945" actId="26606"/>
          <ac:cxnSpMkLst>
            <pc:docMk/>
            <pc:sldMk cId="2565253802" sldId="282"/>
            <ac:cxnSpMk id="73" creationId="{A2EE115A-0EB8-481C-8C81-2B08F397AE0C}"/>
          </ac:cxnSpMkLst>
        </pc:cxnChg>
        <pc:cxnChg chg="add del">
          <ac:chgData name="Liz Poprocki" userId="a593af0f57a0a860" providerId="LiveId" clId="{1013FFD3-60C3-41A3-9FDB-6BE82D1AB7E4}" dt="2020-12-01T20:57:13.869" v="21942" actId="26606"/>
          <ac:cxnSpMkLst>
            <pc:docMk/>
            <pc:sldMk cId="2565253802" sldId="282"/>
            <ac:cxnSpMk id="137" creationId="{40ADC89C-EB4E-4AA5-ABBD-448BEC5FA3C4}"/>
          </ac:cxnSpMkLst>
        </pc:cxnChg>
        <pc:cxnChg chg="add del">
          <ac:chgData name="Liz Poprocki" userId="a593af0f57a0a860" providerId="LiveId" clId="{1013FFD3-60C3-41A3-9FDB-6BE82D1AB7E4}" dt="2020-12-01T20:57:15.067" v="21944" actId="26606"/>
          <ac:cxnSpMkLst>
            <pc:docMk/>
            <pc:sldMk cId="2565253802" sldId="282"/>
            <ac:cxnSpMk id="13317" creationId="{A2EE115A-0EB8-481C-8C81-2B08F397AE0C}"/>
          </ac:cxnSpMkLst>
        </pc:cxnChg>
        <pc:cxnChg chg="add">
          <ac:chgData name="Liz Poprocki" userId="a593af0f57a0a860" providerId="LiveId" clId="{1013FFD3-60C3-41A3-9FDB-6BE82D1AB7E4}" dt="2020-12-01T20:57:15.091" v="21945" actId="26606"/>
          <ac:cxnSpMkLst>
            <pc:docMk/>
            <pc:sldMk cId="2565253802" sldId="282"/>
            <ac:cxnSpMk id="13320" creationId="{8E0104E4-99BC-494F-8342-F250828E574F}"/>
          </ac:cxnSpMkLst>
        </pc:cxnChg>
      </pc:sldChg>
      <pc:sldChg chg="modSp new mod">
        <pc:chgData name="Liz Poprocki" userId="a593af0f57a0a860" providerId="LiveId" clId="{1013FFD3-60C3-41A3-9FDB-6BE82D1AB7E4}" dt="2020-12-01T21:04:25.868" v="22268" actId="20577"/>
        <pc:sldMkLst>
          <pc:docMk/>
          <pc:sldMk cId="1811147648" sldId="283"/>
        </pc:sldMkLst>
        <pc:spChg chg="mod">
          <ac:chgData name="Liz Poprocki" userId="a593af0f57a0a860" providerId="LiveId" clId="{1013FFD3-60C3-41A3-9FDB-6BE82D1AB7E4}" dt="2020-12-01T16:23:57.070" v="13540" actId="20577"/>
          <ac:spMkLst>
            <pc:docMk/>
            <pc:sldMk cId="1811147648" sldId="283"/>
            <ac:spMk id="2" creationId="{CB35966B-21B1-4182-A92F-C289B337E77F}"/>
          </ac:spMkLst>
        </pc:spChg>
        <pc:spChg chg="mod">
          <ac:chgData name="Liz Poprocki" userId="a593af0f57a0a860" providerId="LiveId" clId="{1013FFD3-60C3-41A3-9FDB-6BE82D1AB7E4}" dt="2020-12-01T21:04:25.868" v="22268" actId="20577"/>
          <ac:spMkLst>
            <pc:docMk/>
            <pc:sldMk cId="1811147648" sldId="283"/>
            <ac:spMk id="3" creationId="{8D06A162-E96E-4AE8-8232-564311D96C90}"/>
          </ac:spMkLst>
        </pc:spChg>
      </pc:sldChg>
      <pc:sldChg chg="modSp new mod">
        <pc:chgData name="Liz Poprocki" userId="a593af0f57a0a860" providerId="LiveId" clId="{1013FFD3-60C3-41A3-9FDB-6BE82D1AB7E4}" dt="2020-12-01T21:04:19.950" v="22258" actId="20577"/>
        <pc:sldMkLst>
          <pc:docMk/>
          <pc:sldMk cId="740504993" sldId="284"/>
        </pc:sldMkLst>
        <pc:spChg chg="mod">
          <ac:chgData name="Liz Poprocki" userId="a593af0f57a0a860" providerId="LiveId" clId="{1013FFD3-60C3-41A3-9FDB-6BE82D1AB7E4}" dt="2020-12-01T16:24:13.289" v="13579" actId="20577"/>
          <ac:spMkLst>
            <pc:docMk/>
            <pc:sldMk cId="740504993" sldId="284"/>
            <ac:spMk id="2" creationId="{E67ECCC9-BFB4-4D69-8EC8-DD9B6CBFCBC9}"/>
          </ac:spMkLst>
        </pc:spChg>
        <pc:spChg chg="mod">
          <ac:chgData name="Liz Poprocki" userId="a593af0f57a0a860" providerId="LiveId" clId="{1013FFD3-60C3-41A3-9FDB-6BE82D1AB7E4}" dt="2020-12-01T21:04:19.950" v="22258" actId="20577"/>
          <ac:spMkLst>
            <pc:docMk/>
            <pc:sldMk cId="740504993" sldId="284"/>
            <ac:spMk id="3" creationId="{43650F61-0575-4E98-ABA1-470FAFA27403}"/>
          </ac:spMkLst>
        </pc:spChg>
      </pc:sldChg>
      <pc:sldChg chg="modSp new mod">
        <pc:chgData name="Liz Poprocki" userId="a593af0f57a0a860" providerId="LiveId" clId="{1013FFD3-60C3-41A3-9FDB-6BE82D1AB7E4}" dt="2020-12-01T21:04:57.899" v="22334" actId="5793"/>
        <pc:sldMkLst>
          <pc:docMk/>
          <pc:sldMk cId="2846246800" sldId="285"/>
        </pc:sldMkLst>
        <pc:spChg chg="mod">
          <ac:chgData name="Liz Poprocki" userId="a593af0f57a0a860" providerId="LiveId" clId="{1013FFD3-60C3-41A3-9FDB-6BE82D1AB7E4}" dt="2020-12-01T16:24:24.393" v="13598" actId="20577"/>
          <ac:spMkLst>
            <pc:docMk/>
            <pc:sldMk cId="2846246800" sldId="285"/>
            <ac:spMk id="2" creationId="{E525B93D-4333-4077-86E0-35332DBEC656}"/>
          </ac:spMkLst>
        </pc:spChg>
        <pc:spChg chg="mod">
          <ac:chgData name="Liz Poprocki" userId="a593af0f57a0a860" providerId="LiveId" clId="{1013FFD3-60C3-41A3-9FDB-6BE82D1AB7E4}" dt="2020-12-01T21:04:57.899" v="22334" actId="5793"/>
          <ac:spMkLst>
            <pc:docMk/>
            <pc:sldMk cId="2846246800" sldId="285"/>
            <ac:spMk id="3" creationId="{55C32FA8-0CD8-4F1C-B7D1-48BEC446FB6A}"/>
          </ac:spMkLst>
        </pc:spChg>
      </pc:sldChg>
      <pc:sldChg chg="modSp new mod">
        <pc:chgData name="Liz Poprocki" userId="a593af0f57a0a860" providerId="LiveId" clId="{1013FFD3-60C3-41A3-9FDB-6BE82D1AB7E4}" dt="2020-12-01T16:24:33.294" v="13608" actId="20577"/>
        <pc:sldMkLst>
          <pc:docMk/>
          <pc:sldMk cId="1053024511" sldId="286"/>
        </pc:sldMkLst>
        <pc:spChg chg="mod">
          <ac:chgData name="Liz Poprocki" userId="a593af0f57a0a860" providerId="LiveId" clId="{1013FFD3-60C3-41A3-9FDB-6BE82D1AB7E4}" dt="2020-12-01T16:24:33.294" v="13608" actId="20577"/>
          <ac:spMkLst>
            <pc:docMk/>
            <pc:sldMk cId="1053024511" sldId="286"/>
            <ac:spMk id="2" creationId="{D69F7076-7701-4FAD-9854-2F3C513B698E}"/>
          </ac:spMkLst>
        </pc:spChg>
      </pc:sldChg>
      <pc:sldChg chg="addSp delSp modSp new mod ord setBg">
        <pc:chgData name="Liz Poprocki" userId="a593af0f57a0a860" providerId="LiveId" clId="{1013FFD3-60C3-41A3-9FDB-6BE82D1AB7E4}" dt="2020-12-01T18:32:51.475" v="16689" actId="20577"/>
        <pc:sldMkLst>
          <pc:docMk/>
          <pc:sldMk cId="103457787" sldId="287"/>
        </pc:sldMkLst>
        <pc:spChg chg="mod">
          <ac:chgData name="Liz Poprocki" userId="a593af0f57a0a860" providerId="LiveId" clId="{1013FFD3-60C3-41A3-9FDB-6BE82D1AB7E4}" dt="2020-12-01T16:54:44.703" v="15080" actId="26606"/>
          <ac:spMkLst>
            <pc:docMk/>
            <pc:sldMk cId="103457787" sldId="287"/>
            <ac:spMk id="2" creationId="{F86966FC-72CF-4F2F-B44A-6D45FC5CA495}"/>
          </ac:spMkLst>
        </pc:spChg>
        <pc:spChg chg="mod ord">
          <ac:chgData name="Liz Poprocki" userId="a593af0f57a0a860" providerId="LiveId" clId="{1013FFD3-60C3-41A3-9FDB-6BE82D1AB7E4}" dt="2020-12-01T18:32:51.475" v="16689" actId="20577"/>
          <ac:spMkLst>
            <pc:docMk/>
            <pc:sldMk cId="103457787" sldId="287"/>
            <ac:spMk id="3" creationId="{A4FEB822-C34E-47D8-B0B8-E172BB52EF5E}"/>
          </ac:spMkLst>
        </pc:spChg>
        <pc:spChg chg="add del">
          <ac:chgData name="Liz Poprocki" userId="a593af0f57a0a860" providerId="LiveId" clId="{1013FFD3-60C3-41A3-9FDB-6BE82D1AB7E4}" dt="2020-12-01T16:52:17.935" v="15051" actId="26606"/>
          <ac:spMkLst>
            <pc:docMk/>
            <pc:sldMk cId="103457787" sldId="287"/>
            <ac:spMk id="71" creationId="{E49D7415-2F11-44C2-B6AA-13A25B6814B9}"/>
          </ac:spMkLst>
        </pc:spChg>
        <pc:spChg chg="add del">
          <ac:chgData name="Liz Poprocki" userId="a593af0f57a0a860" providerId="LiveId" clId="{1013FFD3-60C3-41A3-9FDB-6BE82D1AB7E4}" dt="2020-12-01T16:54:44.703" v="15080" actId="26606"/>
          <ac:spMkLst>
            <pc:docMk/>
            <pc:sldMk cId="103457787" sldId="287"/>
            <ac:spMk id="83" creationId="{6B3CA38D-7BB0-4D35-BE00-0F487660272C}"/>
          </ac:spMkLst>
        </pc:spChg>
        <pc:spChg chg="add del">
          <ac:chgData name="Liz Poprocki" userId="a593af0f57a0a860" providerId="LiveId" clId="{1013FFD3-60C3-41A3-9FDB-6BE82D1AB7E4}" dt="2020-12-01T16:54:25.867" v="15069" actId="26606"/>
          <ac:spMkLst>
            <pc:docMk/>
            <pc:sldMk cId="103457787" sldId="287"/>
            <ac:spMk id="92" creationId="{E49D7415-2F11-44C2-B6AA-13A25B6814B9}"/>
          </ac:spMkLst>
        </pc:spChg>
        <pc:spChg chg="add del">
          <ac:chgData name="Liz Poprocki" userId="a593af0f57a0a860" providerId="LiveId" clId="{1013FFD3-60C3-41A3-9FDB-6BE82D1AB7E4}" dt="2020-12-01T16:54:30.786" v="15071" actId="26606"/>
          <ac:spMkLst>
            <pc:docMk/>
            <pc:sldMk cId="103457787" sldId="287"/>
            <ac:spMk id="98" creationId="{E49D7415-2F11-44C2-B6AA-13A25B6814B9}"/>
          </ac:spMkLst>
        </pc:spChg>
        <pc:spChg chg="add del">
          <ac:chgData name="Liz Poprocki" userId="a593af0f57a0a860" providerId="LiveId" clId="{1013FFD3-60C3-41A3-9FDB-6BE82D1AB7E4}" dt="2020-12-01T16:54:34.204" v="15073" actId="26606"/>
          <ac:spMkLst>
            <pc:docMk/>
            <pc:sldMk cId="103457787" sldId="287"/>
            <ac:spMk id="101" creationId="{E49D7415-2F11-44C2-B6AA-13A25B6814B9}"/>
          </ac:spMkLst>
        </pc:spChg>
        <pc:spChg chg="add del">
          <ac:chgData name="Liz Poprocki" userId="a593af0f57a0a860" providerId="LiveId" clId="{1013FFD3-60C3-41A3-9FDB-6BE82D1AB7E4}" dt="2020-12-01T16:54:38.801" v="15075" actId="26606"/>
          <ac:spMkLst>
            <pc:docMk/>
            <pc:sldMk cId="103457787" sldId="287"/>
            <ac:spMk id="104" creationId="{E49D7415-2F11-44C2-B6AA-13A25B6814B9}"/>
          </ac:spMkLst>
        </pc:spChg>
        <pc:spChg chg="add del">
          <ac:chgData name="Liz Poprocki" userId="a593af0f57a0a860" providerId="LiveId" clId="{1013FFD3-60C3-41A3-9FDB-6BE82D1AB7E4}" dt="2020-12-01T16:54:42.690" v="15077" actId="26606"/>
          <ac:spMkLst>
            <pc:docMk/>
            <pc:sldMk cId="103457787" sldId="287"/>
            <ac:spMk id="108" creationId="{E49D7415-2F11-44C2-B6AA-13A25B6814B9}"/>
          </ac:spMkLst>
        </pc:spChg>
        <pc:spChg chg="add del">
          <ac:chgData name="Liz Poprocki" userId="a593af0f57a0a860" providerId="LiveId" clId="{1013FFD3-60C3-41A3-9FDB-6BE82D1AB7E4}" dt="2020-12-01T16:54:44.687" v="15079" actId="26606"/>
          <ac:spMkLst>
            <pc:docMk/>
            <pc:sldMk cId="103457787" sldId="287"/>
            <ac:spMk id="111" creationId="{E49D7415-2F11-44C2-B6AA-13A25B6814B9}"/>
          </ac:spMkLst>
        </pc:spChg>
        <pc:spChg chg="add">
          <ac:chgData name="Liz Poprocki" userId="a593af0f57a0a860" providerId="LiveId" clId="{1013FFD3-60C3-41A3-9FDB-6BE82D1AB7E4}" dt="2020-12-01T16:54:44.703" v="15080" actId="26606"/>
          <ac:spMkLst>
            <pc:docMk/>
            <pc:sldMk cId="103457787" sldId="287"/>
            <ac:spMk id="114" creationId="{E49D7415-2F11-44C2-B6AA-13A25B6814B9}"/>
          </ac:spMkLst>
        </pc:spChg>
        <pc:spChg chg="add del">
          <ac:chgData name="Liz Poprocki" userId="a593af0f57a0a860" providerId="LiveId" clId="{1013FFD3-60C3-41A3-9FDB-6BE82D1AB7E4}" dt="2020-12-01T16:52:20.832" v="15053" actId="26606"/>
          <ac:spMkLst>
            <pc:docMk/>
            <pc:sldMk cId="103457787" sldId="287"/>
            <ac:spMk id="5124" creationId="{E49D7415-2F11-44C2-B6AA-13A25B6814B9}"/>
          </ac:spMkLst>
        </pc:spChg>
        <pc:spChg chg="add del">
          <ac:chgData name="Liz Poprocki" userId="a593af0f57a0a860" providerId="LiveId" clId="{1013FFD3-60C3-41A3-9FDB-6BE82D1AB7E4}" dt="2020-12-01T16:52:24.256" v="15055" actId="26606"/>
          <ac:spMkLst>
            <pc:docMk/>
            <pc:sldMk cId="103457787" sldId="287"/>
            <ac:spMk id="5127" creationId="{E49D7415-2F11-44C2-B6AA-13A25B6814B9}"/>
          </ac:spMkLst>
        </pc:spChg>
        <pc:spChg chg="add del">
          <ac:chgData name="Liz Poprocki" userId="a593af0f57a0a860" providerId="LiveId" clId="{1013FFD3-60C3-41A3-9FDB-6BE82D1AB7E4}" dt="2020-12-01T16:52:27.887" v="15057" actId="26606"/>
          <ac:spMkLst>
            <pc:docMk/>
            <pc:sldMk cId="103457787" sldId="287"/>
            <ac:spMk id="5130" creationId="{E49D7415-2F11-44C2-B6AA-13A25B6814B9}"/>
          </ac:spMkLst>
        </pc:spChg>
        <pc:spChg chg="add del">
          <ac:chgData name="Liz Poprocki" userId="a593af0f57a0a860" providerId="LiveId" clId="{1013FFD3-60C3-41A3-9FDB-6BE82D1AB7E4}" dt="2020-12-01T16:53:23.016" v="15065" actId="26606"/>
          <ac:spMkLst>
            <pc:docMk/>
            <pc:sldMk cId="103457787" sldId="287"/>
            <ac:spMk id="5133" creationId="{E49D7415-2F11-44C2-B6AA-13A25B6814B9}"/>
          </ac:spMkLst>
        </pc:spChg>
        <pc:picChg chg="add mod">
          <ac:chgData name="Liz Poprocki" userId="a593af0f57a0a860" providerId="LiveId" clId="{1013FFD3-60C3-41A3-9FDB-6BE82D1AB7E4}" dt="2020-12-01T16:54:44.703" v="15080" actId="26606"/>
          <ac:picMkLst>
            <pc:docMk/>
            <pc:sldMk cId="103457787" sldId="287"/>
            <ac:picMk id="4" creationId="{EB02F6EF-70CA-4661-A19E-5B66C3DF7C91}"/>
          </ac:picMkLst>
        </pc:picChg>
        <pc:picChg chg="add del mod">
          <ac:chgData name="Liz Poprocki" userId="a593af0f57a0a860" providerId="LiveId" clId="{1013FFD3-60C3-41A3-9FDB-6BE82D1AB7E4}" dt="2020-12-01T16:53:12.204" v="15064" actId="21"/>
          <ac:picMkLst>
            <pc:docMk/>
            <pc:sldMk cId="103457787" sldId="287"/>
            <ac:picMk id="5122" creationId="{BCFDFE2C-200D-4685-A66A-BBA934551CE6}"/>
          </ac:picMkLst>
        </pc:picChg>
        <pc:cxnChg chg="add del">
          <ac:chgData name="Liz Poprocki" userId="a593af0f57a0a860" providerId="LiveId" clId="{1013FFD3-60C3-41A3-9FDB-6BE82D1AB7E4}" dt="2020-12-01T16:52:17.935" v="15051" actId="26606"/>
          <ac:cxnSpMkLst>
            <pc:docMk/>
            <pc:sldMk cId="103457787" sldId="287"/>
            <ac:cxnSpMk id="73" creationId="{8E0104E4-99BC-494F-8342-F250828E574F}"/>
          </ac:cxnSpMkLst>
        </pc:cxnChg>
        <pc:cxnChg chg="add del">
          <ac:chgData name="Liz Poprocki" userId="a593af0f57a0a860" providerId="LiveId" clId="{1013FFD3-60C3-41A3-9FDB-6BE82D1AB7E4}" dt="2020-12-01T16:52:27.887" v="15057" actId="26606"/>
          <ac:cxnSpMkLst>
            <pc:docMk/>
            <pc:sldMk cId="103457787" sldId="287"/>
            <ac:cxnSpMk id="75" creationId="{FD9760AA-CA3F-4C65-B688-B44307731F5A}"/>
          </ac:cxnSpMkLst>
        </pc:cxnChg>
        <pc:cxnChg chg="add del">
          <ac:chgData name="Liz Poprocki" userId="a593af0f57a0a860" providerId="LiveId" clId="{1013FFD3-60C3-41A3-9FDB-6BE82D1AB7E4}" dt="2020-12-01T16:54:44.703" v="15080" actId="26606"/>
          <ac:cxnSpMkLst>
            <pc:docMk/>
            <pc:sldMk cId="103457787" sldId="287"/>
            <ac:cxnSpMk id="85" creationId="{4514FD1B-A0BF-4C73-A68E-4B1F7299F6AE}"/>
          </ac:cxnSpMkLst>
        </pc:cxnChg>
        <pc:cxnChg chg="add del">
          <ac:chgData name="Liz Poprocki" userId="a593af0f57a0a860" providerId="LiveId" clId="{1013FFD3-60C3-41A3-9FDB-6BE82D1AB7E4}" dt="2020-12-01T16:54:44.703" v="15080" actId="26606"/>
          <ac:cxnSpMkLst>
            <pc:docMk/>
            <pc:sldMk cId="103457787" sldId="287"/>
            <ac:cxnSpMk id="87" creationId="{18B100A6-1EBC-40AB-BB7E-26807F3CFC31}"/>
          </ac:cxnSpMkLst>
        </pc:cxnChg>
        <pc:cxnChg chg="add del">
          <ac:chgData name="Liz Poprocki" userId="a593af0f57a0a860" providerId="LiveId" clId="{1013FFD3-60C3-41A3-9FDB-6BE82D1AB7E4}" dt="2020-12-01T16:54:25.867" v="15069" actId="26606"/>
          <ac:cxnSpMkLst>
            <pc:docMk/>
            <pc:sldMk cId="103457787" sldId="287"/>
            <ac:cxnSpMk id="94" creationId="{511FC409-B3C2-4F68-865C-C5333D6F2710}"/>
          </ac:cxnSpMkLst>
        </pc:cxnChg>
        <pc:cxnChg chg="add del">
          <ac:chgData name="Liz Poprocki" userId="a593af0f57a0a860" providerId="LiveId" clId="{1013FFD3-60C3-41A3-9FDB-6BE82D1AB7E4}" dt="2020-12-01T16:54:25.867" v="15069" actId="26606"/>
          <ac:cxnSpMkLst>
            <pc:docMk/>
            <pc:sldMk cId="103457787" sldId="287"/>
            <ac:cxnSpMk id="96" creationId="{B810270D-76A7-44B3-9746-7EDF5788602E}"/>
          </ac:cxnSpMkLst>
        </pc:cxnChg>
        <pc:cxnChg chg="add del">
          <ac:chgData name="Liz Poprocki" userId="a593af0f57a0a860" providerId="LiveId" clId="{1013FFD3-60C3-41A3-9FDB-6BE82D1AB7E4}" dt="2020-12-01T16:54:30.786" v="15071" actId="26606"/>
          <ac:cxnSpMkLst>
            <pc:docMk/>
            <pc:sldMk cId="103457787" sldId="287"/>
            <ac:cxnSpMk id="99" creationId="{D2E57F3D-33BE-4306-87E6-245763719516}"/>
          </ac:cxnSpMkLst>
        </pc:cxnChg>
        <pc:cxnChg chg="add del">
          <ac:chgData name="Liz Poprocki" userId="a593af0f57a0a860" providerId="LiveId" clId="{1013FFD3-60C3-41A3-9FDB-6BE82D1AB7E4}" dt="2020-12-01T16:54:34.204" v="15073" actId="26606"/>
          <ac:cxnSpMkLst>
            <pc:docMk/>
            <pc:sldMk cId="103457787" sldId="287"/>
            <ac:cxnSpMk id="102" creationId="{D2E57F3D-33BE-4306-87E6-245763719516}"/>
          </ac:cxnSpMkLst>
        </pc:cxnChg>
        <pc:cxnChg chg="add del">
          <ac:chgData name="Liz Poprocki" userId="a593af0f57a0a860" providerId="LiveId" clId="{1013FFD3-60C3-41A3-9FDB-6BE82D1AB7E4}" dt="2020-12-01T16:54:38.801" v="15075" actId="26606"/>
          <ac:cxnSpMkLst>
            <pc:docMk/>
            <pc:sldMk cId="103457787" sldId="287"/>
            <ac:cxnSpMk id="105" creationId="{BCE733BF-B95F-4869-AB8F-D90C6F595769}"/>
          </ac:cxnSpMkLst>
        </pc:cxnChg>
        <pc:cxnChg chg="add del">
          <ac:chgData name="Liz Poprocki" userId="a593af0f57a0a860" providerId="LiveId" clId="{1013FFD3-60C3-41A3-9FDB-6BE82D1AB7E4}" dt="2020-12-01T16:54:38.801" v="15075" actId="26606"/>
          <ac:cxnSpMkLst>
            <pc:docMk/>
            <pc:sldMk cId="103457787" sldId="287"/>
            <ac:cxnSpMk id="106" creationId="{8D1166D6-1A36-41B0-8A82-37761E6F3DF9}"/>
          </ac:cxnSpMkLst>
        </pc:cxnChg>
        <pc:cxnChg chg="add del">
          <ac:chgData name="Liz Poprocki" userId="a593af0f57a0a860" providerId="LiveId" clId="{1013FFD3-60C3-41A3-9FDB-6BE82D1AB7E4}" dt="2020-12-01T16:54:42.690" v="15077" actId="26606"/>
          <ac:cxnSpMkLst>
            <pc:docMk/>
            <pc:sldMk cId="103457787" sldId="287"/>
            <ac:cxnSpMk id="109" creationId="{D2E57F3D-33BE-4306-87E6-245763719516}"/>
          </ac:cxnSpMkLst>
        </pc:cxnChg>
        <pc:cxnChg chg="add del">
          <ac:chgData name="Liz Poprocki" userId="a593af0f57a0a860" providerId="LiveId" clId="{1013FFD3-60C3-41A3-9FDB-6BE82D1AB7E4}" dt="2020-12-01T16:54:44.687" v="15079" actId="26606"/>
          <ac:cxnSpMkLst>
            <pc:docMk/>
            <pc:sldMk cId="103457787" sldId="287"/>
            <ac:cxnSpMk id="112" creationId="{D2E57F3D-33BE-4306-87E6-245763719516}"/>
          </ac:cxnSpMkLst>
        </pc:cxnChg>
        <pc:cxnChg chg="add">
          <ac:chgData name="Liz Poprocki" userId="a593af0f57a0a860" providerId="LiveId" clId="{1013FFD3-60C3-41A3-9FDB-6BE82D1AB7E4}" dt="2020-12-01T16:54:44.703" v="15080" actId="26606"/>
          <ac:cxnSpMkLst>
            <pc:docMk/>
            <pc:sldMk cId="103457787" sldId="287"/>
            <ac:cxnSpMk id="115" creationId="{D2E57F3D-33BE-4306-87E6-245763719516}"/>
          </ac:cxnSpMkLst>
        </pc:cxnChg>
        <pc:cxnChg chg="add del">
          <ac:chgData name="Liz Poprocki" userId="a593af0f57a0a860" providerId="LiveId" clId="{1013FFD3-60C3-41A3-9FDB-6BE82D1AB7E4}" dt="2020-12-01T16:52:20.832" v="15053" actId="26606"/>
          <ac:cxnSpMkLst>
            <pc:docMk/>
            <pc:sldMk cId="103457787" sldId="287"/>
            <ac:cxnSpMk id="5125" creationId="{A2EE115A-0EB8-481C-8C81-2B08F397AE0C}"/>
          </ac:cxnSpMkLst>
        </pc:cxnChg>
        <pc:cxnChg chg="add del">
          <ac:chgData name="Liz Poprocki" userId="a593af0f57a0a860" providerId="LiveId" clId="{1013FFD3-60C3-41A3-9FDB-6BE82D1AB7E4}" dt="2020-12-01T16:52:24.256" v="15055" actId="26606"/>
          <ac:cxnSpMkLst>
            <pc:docMk/>
            <pc:sldMk cId="103457787" sldId="287"/>
            <ac:cxnSpMk id="5128" creationId="{40ADC89C-EB4E-4AA5-ABBD-448BEC5FA3C4}"/>
          </ac:cxnSpMkLst>
        </pc:cxnChg>
        <pc:cxnChg chg="add del">
          <ac:chgData name="Liz Poprocki" userId="a593af0f57a0a860" providerId="LiveId" clId="{1013FFD3-60C3-41A3-9FDB-6BE82D1AB7E4}" dt="2020-12-01T16:52:27.887" v="15057" actId="26606"/>
          <ac:cxnSpMkLst>
            <pc:docMk/>
            <pc:sldMk cId="103457787" sldId="287"/>
            <ac:cxnSpMk id="5131" creationId="{5EF1A8C6-8F60-4EF2-B4D7-A5A5E94F6946}"/>
          </ac:cxnSpMkLst>
        </pc:cxnChg>
        <pc:cxnChg chg="add del">
          <ac:chgData name="Liz Poprocki" userId="a593af0f57a0a860" providerId="LiveId" clId="{1013FFD3-60C3-41A3-9FDB-6BE82D1AB7E4}" dt="2020-12-01T16:53:23.016" v="15065" actId="26606"/>
          <ac:cxnSpMkLst>
            <pc:docMk/>
            <pc:sldMk cId="103457787" sldId="287"/>
            <ac:cxnSpMk id="5134" creationId="{8E0104E4-99BC-494F-8342-F250828E574F}"/>
          </ac:cxnSpMkLst>
        </pc:cxnChg>
      </pc:sldChg>
      <pc:sldChg chg="addSp delSp modSp new mod setBg">
        <pc:chgData name="Liz Poprocki" userId="a593af0f57a0a860" providerId="LiveId" clId="{1013FFD3-60C3-41A3-9FDB-6BE82D1AB7E4}" dt="2020-12-01T16:59:20.925" v="15109" actId="1076"/>
        <pc:sldMkLst>
          <pc:docMk/>
          <pc:sldMk cId="3652399965" sldId="288"/>
        </pc:sldMkLst>
        <pc:spChg chg="del mod">
          <ac:chgData name="Liz Poprocki" userId="a593af0f57a0a860" providerId="LiveId" clId="{1013FFD3-60C3-41A3-9FDB-6BE82D1AB7E4}" dt="2020-12-01T16:59:04.230" v="15106" actId="21"/>
          <ac:spMkLst>
            <pc:docMk/>
            <pc:sldMk cId="3652399965" sldId="288"/>
            <ac:spMk id="2" creationId="{D235F12B-517A-4050-890B-0113936CF91F}"/>
          </ac:spMkLst>
        </pc:spChg>
        <pc:spChg chg="del">
          <ac:chgData name="Liz Poprocki" userId="a593af0f57a0a860" providerId="LiveId" clId="{1013FFD3-60C3-41A3-9FDB-6BE82D1AB7E4}" dt="2020-12-01T16:58:34.776" v="15100"/>
          <ac:spMkLst>
            <pc:docMk/>
            <pc:sldMk cId="3652399965" sldId="288"/>
            <ac:spMk id="3" creationId="{9597CFC4-02EC-4EAC-98BB-6A859F00358A}"/>
          </ac:spMkLst>
        </pc:spChg>
        <pc:spChg chg="add">
          <ac:chgData name="Liz Poprocki" userId="a593af0f57a0a860" providerId="LiveId" clId="{1013FFD3-60C3-41A3-9FDB-6BE82D1AB7E4}" dt="2020-12-01T16:58:38.288" v="15101" actId="26606"/>
          <ac:spMkLst>
            <pc:docMk/>
            <pc:sldMk cId="3652399965" sldId="288"/>
            <ac:spMk id="75" creationId="{33E93247-6229-44AB-A550-739E971E690B}"/>
          </ac:spMkLst>
        </pc:spChg>
        <pc:picChg chg="add mod">
          <ac:chgData name="Liz Poprocki" userId="a593af0f57a0a860" providerId="LiveId" clId="{1013FFD3-60C3-41A3-9FDB-6BE82D1AB7E4}" dt="2020-12-01T16:59:20.925" v="15109" actId="1076"/>
          <ac:picMkLst>
            <pc:docMk/>
            <pc:sldMk cId="3652399965" sldId="288"/>
            <ac:picMk id="8194" creationId="{0FA1B9F8-E1B8-456A-983F-3F9DB99F461F}"/>
          </ac:picMkLst>
        </pc:picChg>
        <pc:cxnChg chg="add">
          <ac:chgData name="Liz Poprocki" userId="a593af0f57a0a860" providerId="LiveId" clId="{1013FFD3-60C3-41A3-9FDB-6BE82D1AB7E4}" dt="2020-12-01T16:58:38.288" v="15101" actId="26606"/>
          <ac:cxnSpMkLst>
            <pc:docMk/>
            <pc:sldMk cId="3652399965" sldId="288"/>
            <ac:cxnSpMk id="71" creationId="{F64F9B95-9045-48D2-B9F3-2927E98F54AA}"/>
          </ac:cxnSpMkLst>
        </pc:cxnChg>
        <pc:cxnChg chg="add">
          <ac:chgData name="Liz Poprocki" userId="a593af0f57a0a860" providerId="LiveId" clId="{1013FFD3-60C3-41A3-9FDB-6BE82D1AB7E4}" dt="2020-12-01T16:58:38.288" v="15101" actId="26606"/>
          <ac:cxnSpMkLst>
            <pc:docMk/>
            <pc:sldMk cId="3652399965" sldId="288"/>
            <ac:cxnSpMk id="73" creationId="{085AA86F-6A4D-4BCB-A045-D992CDC2959B}"/>
          </ac:cxnSpMkLst>
        </pc:cxnChg>
        <pc:cxnChg chg="add">
          <ac:chgData name="Liz Poprocki" userId="a593af0f57a0a860" providerId="LiveId" clId="{1013FFD3-60C3-41A3-9FDB-6BE82D1AB7E4}" dt="2020-12-01T16:58:38.288" v="15101" actId="26606"/>
          <ac:cxnSpMkLst>
            <pc:docMk/>
            <pc:sldMk cId="3652399965" sldId="288"/>
            <ac:cxnSpMk id="77" creationId="{EE2E603F-4A95-4FE8-BB06-211DFD75DBEF}"/>
          </ac:cxnSpMkLst>
        </pc:cxnChg>
      </pc:sldChg>
      <pc:sldChg chg="addSp modSp new mod setBg">
        <pc:chgData name="Liz Poprocki" userId="a593af0f57a0a860" providerId="LiveId" clId="{1013FFD3-60C3-41A3-9FDB-6BE82D1AB7E4}" dt="2020-12-01T18:37:30.478" v="17032" actId="26606"/>
        <pc:sldMkLst>
          <pc:docMk/>
          <pc:sldMk cId="2538916433" sldId="289"/>
        </pc:sldMkLst>
        <pc:spChg chg="mod">
          <ac:chgData name="Liz Poprocki" userId="a593af0f57a0a860" providerId="LiveId" clId="{1013FFD3-60C3-41A3-9FDB-6BE82D1AB7E4}" dt="2020-12-01T18:37:30.478" v="17032" actId="26606"/>
          <ac:spMkLst>
            <pc:docMk/>
            <pc:sldMk cId="2538916433" sldId="289"/>
            <ac:spMk id="2" creationId="{1BFEF45B-4A98-45D9-8D3D-0C31E177DDC2}"/>
          </ac:spMkLst>
        </pc:spChg>
        <pc:spChg chg="mod ord">
          <ac:chgData name="Liz Poprocki" userId="a593af0f57a0a860" providerId="LiveId" clId="{1013FFD3-60C3-41A3-9FDB-6BE82D1AB7E4}" dt="2020-12-01T18:37:30.478" v="17032" actId="26606"/>
          <ac:spMkLst>
            <pc:docMk/>
            <pc:sldMk cId="2538916433" sldId="289"/>
            <ac:spMk id="3" creationId="{7ACC97CD-5CC4-4694-AC09-8B8FCE950D1E}"/>
          </ac:spMkLst>
        </pc:spChg>
        <pc:spChg chg="add">
          <ac:chgData name="Liz Poprocki" userId="a593af0f57a0a860" providerId="LiveId" clId="{1013FFD3-60C3-41A3-9FDB-6BE82D1AB7E4}" dt="2020-12-01T18:37:30.478" v="17032" actId="26606"/>
          <ac:spMkLst>
            <pc:docMk/>
            <pc:sldMk cId="2538916433" sldId="289"/>
            <ac:spMk id="71" creationId="{E49D7415-2F11-44C2-B6AA-13A25B6814B9}"/>
          </ac:spMkLst>
        </pc:spChg>
        <pc:picChg chg="add mod">
          <ac:chgData name="Liz Poprocki" userId="a593af0f57a0a860" providerId="LiveId" clId="{1013FFD3-60C3-41A3-9FDB-6BE82D1AB7E4}" dt="2020-12-01T18:37:30.478" v="17032" actId="26606"/>
          <ac:picMkLst>
            <pc:docMk/>
            <pc:sldMk cId="2538916433" sldId="289"/>
            <ac:picMk id="2050" creationId="{0E8419E2-0DB8-4EC1-AC4D-EF0F1FEDC0C0}"/>
          </ac:picMkLst>
        </pc:picChg>
        <pc:cxnChg chg="add">
          <ac:chgData name="Liz Poprocki" userId="a593af0f57a0a860" providerId="LiveId" clId="{1013FFD3-60C3-41A3-9FDB-6BE82D1AB7E4}" dt="2020-12-01T18:37:30.478" v="17032" actId="26606"/>
          <ac:cxnSpMkLst>
            <pc:docMk/>
            <pc:sldMk cId="2538916433" sldId="289"/>
            <ac:cxnSpMk id="73" creationId="{D2E57F3D-33BE-4306-87E6-245763719516}"/>
          </ac:cxnSpMkLst>
        </pc:cxnChg>
      </pc:sldChg>
      <pc:sldChg chg="modSp new mod modNotesTx">
        <pc:chgData name="Liz Poprocki" userId="a593af0f57a0a860" providerId="LiveId" clId="{1013FFD3-60C3-41A3-9FDB-6BE82D1AB7E4}" dt="2020-12-01T16:36:42.505" v="13933" actId="20577"/>
        <pc:sldMkLst>
          <pc:docMk/>
          <pc:sldMk cId="947394580" sldId="290"/>
        </pc:sldMkLst>
        <pc:spChg chg="mod">
          <ac:chgData name="Liz Poprocki" userId="a593af0f57a0a860" providerId="LiveId" clId="{1013FFD3-60C3-41A3-9FDB-6BE82D1AB7E4}" dt="2020-12-01T16:33:09.380" v="13778" actId="20577"/>
          <ac:spMkLst>
            <pc:docMk/>
            <pc:sldMk cId="947394580" sldId="290"/>
            <ac:spMk id="2" creationId="{BB4D43F4-E62D-4C0A-9DCC-24060BD0069B}"/>
          </ac:spMkLst>
        </pc:spChg>
        <pc:spChg chg="mod">
          <ac:chgData name="Liz Poprocki" userId="a593af0f57a0a860" providerId="LiveId" clId="{1013FFD3-60C3-41A3-9FDB-6BE82D1AB7E4}" dt="2020-12-01T16:35:53.354" v="13930" actId="20577"/>
          <ac:spMkLst>
            <pc:docMk/>
            <pc:sldMk cId="947394580" sldId="290"/>
            <ac:spMk id="3" creationId="{CA779900-2452-4849-9112-A30144DDC8D6}"/>
          </ac:spMkLst>
        </pc:spChg>
      </pc:sldChg>
      <pc:sldChg chg="addSp modSp new mod setBg">
        <pc:chgData name="Liz Poprocki" userId="a593af0f57a0a860" providerId="LiveId" clId="{1013FFD3-60C3-41A3-9FDB-6BE82D1AB7E4}" dt="2020-12-01T16:42:08.363" v="14548" actId="14100"/>
        <pc:sldMkLst>
          <pc:docMk/>
          <pc:sldMk cId="3936295413" sldId="291"/>
        </pc:sldMkLst>
        <pc:spChg chg="mod">
          <ac:chgData name="Liz Poprocki" userId="a593af0f57a0a860" providerId="LiveId" clId="{1013FFD3-60C3-41A3-9FDB-6BE82D1AB7E4}" dt="2020-12-01T16:40:03.548" v="14316" actId="26606"/>
          <ac:spMkLst>
            <pc:docMk/>
            <pc:sldMk cId="3936295413" sldId="291"/>
            <ac:spMk id="2" creationId="{F8F3F7E2-EC6A-4EE6-9445-CF46DA3C6BCC}"/>
          </ac:spMkLst>
        </pc:spChg>
        <pc:spChg chg="mod">
          <ac:chgData name="Liz Poprocki" userId="a593af0f57a0a860" providerId="LiveId" clId="{1013FFD3-60C3-41A3-9FDB-6BE82D1AB7E4}" dt="2020-12-01T16:41:59.009" v="14546" actId="20577"/>
          <ac:spMkLst>
            <pc:docMk/>
            <pc:sldMk cId="3936295413" sldId="291"/>
            <ac:spMk id="3" creationId="{99E6BD8F-FED8-4E61-BFD6-EE2902B698CF}"/>
          </ac:spMkLst>
        </pc:spChg>
        <pc:spChg chg="add">
          <ac:chgData name="Liz Poprocki" userId="a593af0f57a0a860" providerId="LiveId" clId="{1013FFD3-60C3-41A3-9FDB-6BE82D1AB7E4}" dt="2020-12-01T16:40:03.548" v="14316" actId="26606"/>
          <ac:spMkLst>
            <pc:docMk/>
            <pc:sldMk cId="3936295413" sldId="291"/>
            <ac:spMk id="71" creationId="{E49D7415-2F11-44C2-B6AA-13A25B6814B9}"/>
          </ac:spMkLst>
        </pc:spChg>
        <pc:picChg chg="add mod">
          <ac:chgData name="Liz Poprocki" userId="a593af0f57a0a860" providerId="LiveId" clId="{1013FFD3-60C3-41A3-9FDB-6BE82D1AB7E4}" dt="2020-12-01T16:42:08.363" v="14548" actId="14100"/>
          <ac:picMkLst>
            <pc:docMk/>
            <pc:sldMk cId="3936295413" sldId="291"/>
            <ac:picMk id="1026" creationId="{BD261CA3-8FFF-44DB-973C-906B538C54B5}"/>
          </ac:picMkLst>
        </pc:picChg>
        <pc:cxnChg chg="add">
          <ac:chgData name="Liz Poprocki" userId="a593af0f57a0a860" providerId="LiveId" clId="{1013FFD3-60C3-41A3-9FDB-6BE82D1AB7E4}" dt="2020-12-01T16:40:03.548" v="14316" actId="26606"/>
          <ac:cxnSpMkLst>
            <pc:docMk/>
            <pc:sldMk cId="3936295413" sldId="291"/>
            <ac:cxnSpMk id="73" creationId="{7F1E95A2-E5F1-4C8A-92DC-CE369D193924}"/>
          </ac:cxnSpMkLst>
        </pc:cxnChg>
        <pc:cxnChg chg="add">
          <ac:chgData name="Liz Poprocki" userId="a593af0f57a0a860" providerId="LiveId" clId="{1013FFD3-60C3-41A3-9FDB-6BE82D1AB7E4}" dt="2020-12-01T16:40:03.548" v="14316" actId="26606"/>
          <ac:cxnSpMkLst>
            <pc:docMk/>
            <pc:sldMk cId="3936295413" sldId="291"/>
            <ac:cxnSpMk id="75" creationId="{AFCF674C-D208-4497-A189-02E8503DA8F3}"/>
          </ac:cxnSpMkLst>
        </pc:cxnChg>
      </pc:sldChg>
      <pc:sldChg chg="addSp delSp modSp new mod setBg">
        <pc:chgData name="Liz Poprocki" userId="a593af0f57a0a860" providerId="LiveId" clId="{1013FFD3-60C3-41A3-9FDB-6BE82D1AB7E4}" dt="2020-12-01T16:56:29.403" v="15095" actId="1076"/>
        <pc:sldMkLst>
          <pc:docMk/>
          <pc:sldMk cId="829978585" sldId="292"/>
        </pc:sldMkLst>
        <pc:spChg chg="add del">
          <ac:chgData name="Liz Poprocki" userId="a593af0f57a0a860" providerId="LiveId" clId="{1013FFD3-60C3-41A3-9FDB-6BE82D1AB7E4}" dt="2020-12-01T16:56:23.211" v="15093" actId="26606"/>
          <ac:spMkLst>
            <pc:docMk/>
            <pc:sldMk cId="829978585" sldId="292"/>
            <ac:spMk id="73" creationId="{B9C0E6AB-EAB6-41E0-9D49-369643E873A7}"/>
          </ac:spMkLst>
        </pc:spChg>
        <pc:spChg chg="add">
          <ac:chgData name="Liz Poprocki" userId="a593af0f57a0a860" providerId="LiveId" clId="{1013FFD3-60C3-41A3-9FDB-6BE82D1AB7E4}" dt="2020-12-01T16:56:23.227" v="15094" actId="26606"/>
          <ac:spMkLst>
            <pc:docMk/>
            <pc:sldMk cId="829978585" sldId="292"/>
            <ac:spMk id="6150" creationId="{B9C0E6AB-EAB6-41E0-9D49-369643E873A7}"/>
          </ac:spMkLst>
        </pc:spChg>
        <pc:picChg chg="add del mod">
          <ac:chgData name="Liz Poprocki" userId="a593af0f57a0a860" providerId="LiveId" clId="{1013FFD3-60C3-41A3-9FDB-6BE82D1AB7E4}" dt="2020-12-01T16:55:45.310" v="15087" actId="21"/>
          <ac:picMkLst>
            <pc:docMk/>
            <pc:sldMk cId="829978585" sldId="292"/>
            <ac:picMk id="6146" creationId="{E8149441-E631-4022-AE43-753323D7B455}"/>
          </ac:picMkLst>
        </pc:picChg>
        <pc:picChg chg="add mod">
          <ac:chgData name="Liz Poprocki" userId="a593af0f57a0a860" providerId="LiveId" clId="{1013FFD3-60C3-41A3-9FDB-6BE82D1AB7E4}" dt="2020-12-01T16:56:29.403" v="15095" actId="1076"/>
          <ac:picMkLst>
            <pc:docMk/>
            <pc:sldMk cId="829978585" sldId="292"/>
            <ac:picMk id="6148" creationId="{3B979C33-9D84-444C-ABA4-154BF837535E}"/>
          </ac:picMkLst>
        </pc:picChg>
        <pc:cxnChg chg="add">
          <ac:chgData name="Liz Poprocki" userId="a593af0f57a0a860" providerId="LiveId" clId="{1013FFD3-60C3-41A3-9FDB-6BE82D1AB7E4}" dt="2020-12-01T16:56:23.227" v="15094" actId="26606"/>
          <ac:cxnSpMkLst>
            <pc:docMk/>
            <pc:sldMk cId="829978585" sldId="292"/>
            <ac:cxnSpMk id="75" creationId="{1A1FADC9-A0F4-4689-9608-959F3C23DD87}"/>
          </ac:cxnSpMkLst>
        </pc:cxnChg>
        <pc:cxnChg chg="add">
          <ac:chgData name="Liz Poprocki" userId="a593af0f57a0a860" providerId="LiveId" clId="{1013FFD3-60C3-41A3-9FDB-6BE82D1AB7E4}" dt="2020-12-01T16:56:23.227" v="15094" actId="26606"/>
          <ac:cxnSpMkLst>
            <pc:docMk/>
            <pc:sldMk cId="829978585" sldId="292"/>
            <ac:cxnSpMk id="77" creationId="{8ED41C16-52CF-47AA-A5C9-95D10CB80DEE}"/>
          </ac:cxnSpMkLst>
        </pc:cxnChg>
      </pc:sldChg>
      <pc:sldChg chg="new del">
        <pc:chgData name="Liz Poprocki" userId="a593af0f57a0a860" providerId="LiveId" clId="{1013FFD3-60C3-41A3-9FDB-6BE82D1AB7E4}" dt="2020-12-01T16:55:03.470" v="15082" actId="680"/>
        <pc:sldMkLst>
          <pc:docMk/>
          <pc:sldMk cId="2303668292" sldId="292"/>
        </pc:sldMkLst>
      </pc:sldChg>
      <pc:sldChg chg="addSp modSp new mod setBg">
        <pc:chgData name="Liz Poprocki" userId="a593af0f57a0a860" providerId="LiveId" clId="{1013FFD3-60C3-41A3-9FDB-6BE82D1AB7E4}" dt="2020-12-01T17:13:07.865" v="15488" actId="27636"/>
        <pc:sldMkLst>
          <pc:docMk/>
          <pc:sldMk cId="1958695943" sldId="293"/>
        </pc:sldMkLst>
        <pc:spChg chg="mod">
          <ac:chgData name="Liz Poprocki" userId="a593af0f57a0a860" providerId="LiveId" clId="{1013FFD3-60C3-41A3-9FDB-6BE82D1AB7E4}" dt="2020-12-01T17:09:43.233" v="15480" actId="26606"/>
          <ac:spMkLst>
            <pc:docMk/>
            <pc:sldMk cId="1958695943" sldId="293"/>
            <ac:spMk id="2" creationId="{D12AF5CA-F53E-430F-A599-88BF2C871EEE}"/>
          </ac:spMkLst>
        </pc:spChg>
        <pc:spChg chg="mod ord">
          <ac:chgData name="Liz Poprocki" userId="a593af0f57a0a860" providerId="LiveId" clId="{1013FFD3-60C3-41A3-9FDB-6BE82D1AB7E4}" dt="2020-12-01T17:13:07.865" v="15488" actId="27636"/>
          <ac:spMkLst>
            <pc:docMk/>
            <pc:sldMk cId="1958695943" sldId="293"/>
            <ac:spMk id="3" creationId="{02CD7802-1553-460B-A9A5-2C2502605B1C}"/>
          </ac:spMkLst>
        </pc:spChg>
        <pc:spChg chg="add">
          <ac:chgData name="Liz Poprocki" userId="a593af0f57a0a860" providerId="LiveId" clId="{1013FFD3-60C3-41A3-9FDB-6BE82D1AB7E4}" dt="2020-12-01T17:09:43.233" v="15480" actId="26606"/>
          <ac:spMkLst>
            <pc:docMk/>
            <pc:sldMk cId="1958695943" sldId="293"/>
            <ac:spMk id="71" creationId="{E49D7415-2F11-44C2-B6AA-13A25B6814B9}"/>
          </ac:spMkLst>
        </pc:spChg>
        <pc:picChg chg="add mod">
          <ac:chgData name="Liz Poprocki" userId="a593af0f57a0a860" providerId="LiveId" clId="{1013FFD3-60C3-41A3-9FDB-6BE82D1AB7E4}" dt="2020-12-01T17:13:02.806" v="15485" actId="1076"/>
          <ac:picMkLst>
            <pc:docMk/>
            <pc:sldMk cId="1958695943" sldId="293"/>
            <ac:picMk id="9218" creationId="{C07FE7AE-DA60-4539-B7AE-D5BF92BE677B}"/>
          </ac:picMkLst>
        </pc:picChg>
        <pc:cxnChg chg="add">
          <ac:chgData name="Liz Poprocki" userId="a593af0f57a0a860" providerId="LiveId" clId="{1013FFD3-60C3-41A3-9FDB-6BE82D1AB7E4}" dt="2020-12-01T17:09:43.233" v="15480" actId="26606"/>
          <ac:cxnSpMkLst>
            <pc:docMk/>
            <pc:sldMk cId="1958695943" sldId="293"/>
            <ac:cxnSpMk id="73" creationId="{D2E57F3D-33BE-4306-87E6-245763719516}"/>
          </ac:cxnSpMkLst>
        </pc:cxnChg>
      </pc:sldChg>
      <pc:sldChg chg="addSp modSp new del">
        <pc:chgData name="Liz Poprocki" userId="a593af0f57a0a860" providerId="LiveId" clId="{1013FFD3-60C3-41A3-9FDB-6BE82D1AB7E4}" dt="2020-12-01T17:05:41.469" v="15111" actId="2696"/>
        <pc:sldMkLst>
          <pc:docMk/>
          <pc:sldMk cId="3943667194" sldId="293"/>
        </pc:sldMkLst>
        <pc:picChg chg="add mod">
          <ac:chgData name="Liz Poprocki" userId="a593af0f57a0a860" providerId="LiveId" clId="{1013FFD3-60C3-41A3-9FDB-6BE82D1AB7E4}" dt="2020-12-01T16:57:58.217" v="15099" actId="1076"/>
          <ac:picMkLst>
            <pc:docMk/>
            <pc:sldMk cId="3943667194" sldId="293"/>
            <ac:picMk id="7170" creationId="{A09E962C-630D-4B04-98F2-7A44DD311E83}"/>
          </ac:picMkLst>
        </pc:picChg>
      </pc:sldChg>
      <pc:sldChg chg="modSp new mod">
        <pc:chgData name="Liz Poprocki" userId="a593af0f57a0a860" providerId="LiveId" clId="{1013FFD3-60C3-41A3-9FDB-6BE82D1AB7E4}" dt="2020-12-01T18:30:05.750" v="16679" actId="27636"/>
        <pc:sldMkLst>
          <pc:docMk/>
          <pc:sldMk cId="1332541309" sldId="294"/>
        </pc:sldMkLst>
        <pc:spChg chg="mod">
          <ac:chgData name="Liz Poprocki" userId="a593af0f57a0a860" providerId="LiveId" clId="{1013FFD3-60C3-41A3-9FDB-6BE82D1AB7E4}" dt="2020-12-01T18:28:12.091" v="16488" actId="20577"/>
          <ac:spMkLst>
            <pc:docMk/>
            <pc:sldMk cId="1332541309" sldId="294"/>
            <ac:spMk id="2" creationId="{009419F0-9BD7-44EC-9F2D-783981E029B9}"/>
          </ac:spMkLst>
        </pc:spChg>
        <pc:spChg chg="mod">
          <ac:chgData name="Liz Poprocki" userId="a593af0f57a0a860" providerId="LiveId" clId="{1013FFD3-60C3-41A3-9FDB-6BE82D1AB7E4}" dt="2020-12-01T18:30:05.750" v="16679" actId="27636"/>
          <ac:spMkLst>
            <pc:docMk/>
            <pc:sldMk cId="1332541309" sldId="294"/>
            <ac:spMk id="3" creationId="{2CAE5028-A1AB-450D-AC27-74DA1C4F5760}"/>
          </ac:spMkLst>
        </pc:spChg>
      </pc:sldChg>
      <pc:sldChg chg="new del">
        <pc:chgData name="Liz Poprocki" userId="a593af0f57a0a860" providerId="LiveId" clId="{1013FFD3-60C3-41A3-9FDB-6BE82D1AB7E4}" dt="2020-12-01T17:05:45.635" v="15112" actId="2696"/>
        <pc:sldMkLst>
          <pc:docMk/>
          <pc:sldMk cId="3537608856" sldId="294"/>
        </pc:sldMkLst>
      </pc:sldChg>
      <pc:sldChg chg="modSp new mod">
        <pc:chgData name="Liz Poprocki" userId="a593af0f57a0a860" providerId="LiveId" clId="{1013FFD3-60C3-41A3-9FDB-6BE82D1AB7E4}" dt="2020-12-01T18:49:56.496" v="17862" actId="20577"/>
        <pc:sldMkLst>
          <pc:docMk/>
          <pc:sldMk cId="310338395" sldId="295"/>
        </pc:sldMkLst>
        <pc:spChg chg="mod">
          <ac:chgData name="Liz Poprocki" userId="a593af0f57a0a860" providerId="LiveId" clId="{1013FFD3-60C3-41A3-9FDB-6BE82D1AB7E4}" dt="2020-12-01T18:42:12.686" v="17745" actId="20577"/>
          <ac:spMkLst>
            <pc:docMk/>
            <pc:sldMk cId="310338395" sldId="295"/>
            <ac:spMk id="2" creationId="{BF4A7463-6688-458F-B8BB-56FD248D9928}"/>
          </ac:spMkLst>
        </pc:spChg>
        <pc:spChg chg="mod">
          <ac:chgData name="Liz Poprocki" userId="a593af0f57a0a860" providerId="LiveId" clId="{1013FFD3-60C3-41A3-9FDB-6BE82D1AB7E4}" dt="2020-12-01T18:49:56.496" v="17862" actId="20577"/>
          <ac:spMkLst>
            <pc:docMk/>
            <pc:sldMk cId="310338395" sldId="295"/>
            <ac:spMk id="3" creationId="{4CB45227-3756-44D9-8AE9-A64C7199AA57}"/>
          </ac:spMkLst>
        </pc:spChg>
      </pc:sldChg>
      <pc:sldChg chg="addSp delSp modSp new mod setBg">
        <pc:chgData name="Liz Poprocki" userId="a593af0f57a0a860" providerId="LiveId" clId="{1013FFD3-60C3-41A3-9FDB-6BE82D1AB7E4}" dt="2020-12-01T18:46:28.086" v="17749" actId="26606"/>
        <pc:sldMkLst>
          <pc:docMk/>
          <pc:sldMk cId="2961067538" sldId="296"/>
        </pc:sldMkLst>
        <pc:spChg chg="mod">
          <ac:chgData name="Liz Poprocki" userId="a593af0f57a0a860" providerId="LiveId" clId="{1013FFD3-60C3-41A3-9FDB-6BE82D1AB7E4}" dt="2020-12-01T18:46:28.086" v="17749" actId="26606"/>
          <ac:spMkLst>
            <pc:docMk/>
            <pc:sldMk cId="2961067538" sldId="296"/>
            <ac:spMk id="2" creationId="{AC540C02-2702-4EE8-BE6F-A0AEA3378076}"/>
          </ac:spMkLst>
        </pc:spChg>
        <pc:spChg chg="mod ord">
          <ac:chgData name="Liz Poprocki" userId="a593af0f57a0a860" providerId="LiveId" clId="{1013FFD3-60C3-41A3-9FDB-6BE82D1AB7E4}" dt="2020-12-01T18:46:28.086" v="17749" actId="26606"/>
          <ac:spMkLst>
            <pc:docMk/>
            <pc:sldMk cId="2961067538" sldId="296"/>
            <ac:spMk id="3" creationId="{F72B7268-46BA-432B-9ECF-CD57E0EFC08E}"/>
          </ac:spMkLst>
        </pc:spChg>
        <pc:spChg chg="add del">
          <ac:chgData name="Liz Poprocki" userId="a593af0f57a0a860" providerId="LiveId" clId="{1013FFD3-60C3-41A3-9FDB-6BE82D1AB7E4}" dt="2020-12-01T18:46:28.062" v="17748" actId="26606"/>
          <ac:spMkLst>
            <pc:docMk/>
            <pc:sldMk cId="2961067538" sldId="296"/>
            <ac:spMk id="71" creationId="{E49D7415-2F11-44C2-B6AA-13A25B6814B9}"/>
          </ac:spMkLst>
        </pc:spChg>
        <pc:spChg chg="add">
          <ac:chgData name="Liz Poprocki" userId="a593af0f57a0a860" providerId="LiveId" clId="{1013FFD3-60C3-41A3-9FDB-6BE82D1AB7E4}" dt="2020-12-01T18:46:28.086" v="17749" actId="26606"/>
          <ac:spMkLst>
            <pc:docMk/>
            <pc:sldMk cId="2961067538" sldId="296"/>
            <ac:spMk id="3076" creationId="{E49D7415-2F11-44C2-B6AA-13A25B6814B9}"/>
          </ac:spMkLst>
        </pc:spChg>
        <pc:picChg chg="add mod">
          <ac:chgData name="Liz Poprocki" userId="a593af0f57a0a860" providerId="LiveId" clId="{1013FFD3-60C3-41A3-9FDB-6BE82D1AB7E4}" dt="2020-12-01T18:46:28.086" v="17749" actId="26606"/>
          <ac:picMkLst>
            <pc:docMk/>
            <pc:sldMk cId="2961067538" sldId="296"/>
            <ac:picMk id="3074" creationId="{2D385DF0-976D-4C8D-BE22-DDAF6D5D4AE3}"/>
          </ac:picMkLst>
        </pc:picChg>
        <pc:cxnChg chg="add del">
          <ac:chgData name="Liz Poprocki" userId="a593af0f57a0a860" providerId="LiveId" clId="{1013FFD3-60C3-41A3-9FDB-6BE82D1AB7E4}" dt="2020-12-01T18:46:28.062" v="17748" actId="26606"/>
          <ac:cxnSpMkLst>
            <pc:docMk/>
            <pc:sldMk cId="2961067538" sldId="296"/>
            <ac:cxnSpMk id="73" creationId="{511FC409-B3C2-4F68-865C-C5333D6F2710}"/>
          </ac:cxnSpMkLst>
        </pc:cxnChg>
        <pc:cxnChg chg="add del">
          <ac:chgData name="Liz Poprocki" userId="a593af0f57a0a860" providerId="LiveId" clId="{1013FFD3-60C3-41A3-9FDB-6BE82D1AB7E4}" dt="2020-12-01T18:46:28.062" v="17748" actId="26606"/>
          <ac:cxnSpMkLst>
            <pc:docMk/>
            <pc:sldMk cId="2961067538" sldId="296"/>
            <ac:cxnSpMk id="75" creationId="{B810270D-76A7-44B3-9746-7EDF5788602E}"/>
          </ac:cxnSpMkLst>
        </pc:cxnChg>
        <pc:cxnChg chg="add">
          <ac:chgData name="Liz Poprocki" userId="a593af0f57a0a860" providerId="LiveId" clId="{1013FFD3-60C3-41A3-9FDB-6BE82D1AB7E4}" dt="2020-12-01T18:46:28.086" v="17749" actId="26606"/>
          <ac:cxnSpMkLst>
            <pc:docMk/>
            <pc:sldMk cId="2961067538" sldId="296"/>
            <ac:cxnSpMk id="3077" creationId="{D2E57F3D-33BE-4306-87E6-245763719516}"/>
          </ac:cxnSpMkLst>
        </pc:cxnChg>
      </pc:sldChg>
      <pc:sldChg chg="addSp delSp modSp new mod setBg">
        <pc:chgData name="Liz Poprocki" userId="a593af0f57a0a860" providerId="LiveId" clId="{1013FFD3-60C3-41A3-9FDB-6BE82D1AB7E4}" dt="2020-12-01T18:49:34.935" v="17797" actId="1076"/>
        <pc:sldMkLst>
          <pc:docMk/>
          <pc:sldMk cId="1414011524" sldId="297"/>
        </pc:sldMkLst>
        <pc:spChg chg="mod">
          <ac:chgData name="Liz Poprocki" userId="a593af0f57a0a860" providerId="LiveId" clId="{1013FFD3-60C3-41A3-9FDB-6BE82D1AB7E4}" dt="2020-12-01T18:49:17.033" v="17793" actId="26606"/>
          <ac:spMkLst>
            <pc:docMk/>
            <pc:sldMk cId="1414011524" sldId="297"/>
            <ac:spMk id="2" creationId="{3CCDAF1F-9678-4EF2-8B39-6D494A655DDA}"/>
          </ac:spMkLst>
        </pc:spChg>
        <pc:spChg chg="del">
          <ac:chgData name="Liz Poprocki" userId="a593af0f57a0a860" providerId="LiveId" clId="{1013FFD3-60C3-41A3-9FDB-6BE82D1AB7E4}" dt="2020-12-01T18:49:09.666" v="17792"/>
          <ac:spMkLst>
            <pc:docMk/>
            <pc:sldMk cId="1414011524" sldId="297"/>
            <ac:spMk id="3" creationId="{0FFC9130-3A81-4537-99F9-8E2C17D77B20}"/>
          </ac:spMkLst>
        </pc:spChg>
        <pc:spChg chg="add">
          <ac:chgData name="Liz Poprocki" userId="a593af0f57a0a860" providerId="LiveId" clId="{1013FFD3-60C3-41A3-9FDB-6BE82D1AB7E4}" dt="2020-12-01T18:49:17.033" v="17793" actId="26606"/>
          <ac:spMkLst>
            <pc:docMk/>
            <pc:sldMk cId="1414011524" sldId="297"/>
            <ac:spMk id="75" creationId="{33E93247-6229-44AB-A550-739E971E690B}"/>
          </ac:spMkLst>
        </pc:spChg>
        <pc:picChg chg="add mod">
          <ac:chgData name="Liz Poprocki" userId="a593af0f57a0a860" providerId="LiveId" clId="{1013FFD3-60C3-41A3-9FDB-6BE82D1AB7E4}" dt="2020-12-01T18:49:34.935" v="17797" actId="1076"/>
          <ac:picMkLst>
            <pc:docMk/>
            <pc:sldMk cId="1414011524" sldId="297"/>
            <ac:picMk id="4098" creationId="{BD0396A0-DD70-448D-AC27-C79920905001}"/>
          </ac:picMkLst>
        </pc:picChg>
        <pc:cxnChg chg="add">
          <ac:chgData name="Liz Poprocki" userId="a593af0f57a0a860" providerId="LiveId" clId="{1013FFD3-60C3-41A3-9FDB-6BE82D1AB7E4}" dt="2020-12-01T18:49:17.033" v="17793" actId="26606"/>
          <ac:cxnSpMkLst>
            <pc:docMk/>
            <pc:sldMk cId="1414011524" sldId="297"/>
            <ac:cxnSpMk id="71" creationId="{F64F9B95-9045-48D2-B9F3-2927E98F54AA}"/>
          </ac:cxnSpMkLst>
        </pc:cxnChg>
        <pc:cxnChg chg="add">
          <ac:chgData name="Liz Poprocki" userId="a593af0f57a0a860" providerId="LiveId" clId="{1013FFD3-60C3-41A3-9FDB-6BE82D1AB7E4}" dt="2020-12-01T18:49:17.033" v="17793" actId="26606"/>
          <ac:cxnSpMkLst>
            <pc:docMk/>
            <pc:sldMk cId="1414011524" sldId="297"/>
            <ac:cxnSpMk id="73" creationId="{085AA86F-6A4D-4BCB-A045-D992CDC2959B}"/>
          </ac:cxnSpMkLst>
        </pc:cxnChg>
        <pc:cxnChg chg="add">
          <ac:chgData name="Liz Poprocki" userId="a593af0f57a0a860" providerId="LiveId" clId="{1013FFD3-60C3-41A3-9FDB-6BE82D1AB7E4}" dt="2020-12-01T18:49:17.033" v="17793" actId="26606"/>
          <ac:cxnSpMkLst>
            <pc:docMk/>
            <pc:sldMk cId="1414011524" sldId="297"/>
            <ac:cxnSpMk id="77" creationId="{EE2E603F-4A95-4FE8-BB06-211DFD75DBEF}"/>
          </ac:cxnSpMkLst>
        </pc:cxnChg>
        <pc:cxnChg chg="add">
          <ac:chgData name="Liz Poprocki" userId="a593af0f57a0a860" providerId="LiveId" clId="{1013FFD3-60C3-41A3-9FDB-6BE82D1AB7E4}" dt="2020-12-01T18:49:17.033" v="17793" actId="26606"/>
          <ac:cxnSpMkLst>
            <pc:docMk/>
            <pc:sldMk cId="1414011524" sldId="297"/>
            <ac:cxnSpMk id="79" creationId="{A8E634B8-311A-4810-A5DB-7043D0280410}"/>
          </ac:cxnSpMkLst>
        </pc:cxnChg>
      </pc:sldChg>
      <pc:sldChg chg="addSp delSp modSp new mod setBg">
        <pc:chgData name="Liz Poprocki" userId="a593af0f57a0a860" providerId="LiveId" clId="{1013FFD3-60C3-41A3-9FDB-6BE82D1AB7E4}" dt="2020-12-01T19:09:55.746" v="19122" actId="313"/>
        <pc:sldMkLst>
          <pc:docMk/>
          <pc:sldMk cId="2200011220" sldId="298"/>
        </pc:sldMkLst>
        <pc:spChg chg="mod">
          <ac:chgData name="Liz Poprocki" userId="a593af0f57a0a860" providerId="LiveId" clId="{1013FFD3-60C3-41A3-9FDB-6BE82D1AB7E4}" dt="2020-12-01T19:09:15.886" v="19114" actId="26606"/>
          <ac:spMkLst>
            <pc:docMk/>
            <pc:sldMk cId="2200011220" sldId="298"/>
            <ac:spMk id="2" creationId="{CC824768-081A-4396-A5C4-5056244BD539}"/>
          </ac:spMkLst>
        </pc:spChg>
        <pc:spChg chg="mod ord">
          <ac:chgData name="Liz Poprocki" userId="a593af0f57a0a860" providerId="LiveId" clId="{1013FFD3-60C3-41A3-9FDB-6BE82D1AB7E4}" dt="2020-12-01T19:09:55.746" v="19122" actId="313"/>
          <ac:spMkLst>
            <pc:docMk/>
            <pc:sldMk cId="2200011220" sldId="298"/>
            <ac:spMk id="3" creationId="{8494546D-2018-46FC-9140-1AD971BC0C4C}"/>
          </ac:spMkLst>
        </pc:spChg>
        <pc:spChg chg="add del">
          <ac:chgData name="Liz Poprocki" userId="a593af0f57a0a860" providerId="LiveId" clId="{1013FFD3-60C3-41A3-9FDB-6BE82D1AB7E4}" dt="2020-12-01T19:08:57.930" v="19107" actId="26606"/>
          <ac:spMkLst>
            <pc:docMk/>
            <pc:sldMk cId="2200011220" sldId="298"/>
            <ac:spMk id="71" creationId="{E49D7415-2F11-44C2-B6AA-13A25B6814B9}"/>
          </ac:spMkLst>
        </pc:spChg>
        <pc:spChg chg="add del">
          <ac:chgData name="Liz Poprocki" userId="a593af0f57a0a860" providerId="LiveId" clId="{1013FFD3-60C3-41A3-9FDB-6BE82D1AB7E4}" dt="2020-12-01T19:09:02.859" v="19109" actId="26606"/>
          <ac:spMkLst>
            <pc:docMk/>
            <pc:sldMk cId="2200011220" sldId="298"/>
            <ac:spMk id="5124" creationId="{E49D7415-2F11-44C2-B6AA-13A25B6814B9}"/>
          </ac:spMkLst>
        </pc:spChg>
        <pc:spChg chg="add del">
          <ac:chgData name="Liz Poprocki" userId="a593af0f57a0a860" providerId="LiveId" clId="{1013FFD3-60C3-41A3-9FDB-6BE82D1AB7E4}" dt="2020-12-01T19:09:05.167" v="19111" actId="26606"/>
          <ac:spMkLst>
            <pc:docMk/>
            <pc:sldMk cId="2200011220" sldId="298"/>
            <ac:spMk id="5128" creationId="{E49D7415-2F11-44C2-B6AA-13A25B6814B9}"/>
          </ac:spMkLst>
        </pc:spChg>
        <pc:spChg chg="add del">
          <ac:chgData name="Liz Poprocki" userId="a593af0f57a0a860" providerId="LiveId" clId="{1013FFD3-60C3-41A3-9FDB-6BE82D1AB7E4}" dt="2020-12-01T19:09:15.862" v="19113" actId="26606"/>
          <ac:spMkLst>
            <pc:docMk/>
            <pc:sldMk cId="2200011220" sldId="298"/>
            <ac:spMk id="5131" creationId="{E49D7415-2F11-44C2-B6AA-13A25B6814B9}"/>
          </ac:spMkLst>
        </pc:spChg>
        <pc:spChg chg="add">
          <ac:chgData name="Liz Poprocki" userId="a593af0f57a0a860" providerId="LiveId" clId="{1013FFD3-60C3-41A3-9FDB-6BE82D1AB7E4}" dt="2020-12-01T19:09:15.886" v="19114" actId="26606"/>
          <ac:spMkLst>
            <pc:docMk/>
            <pc:sldMk cId="2200011220" sldId="298"/>
            <ac:spMk id="5135" creationId="{E49D7415-2F11-44C2-B6AA-13A25B6814B9}"/>
          </ac:spMkLst>
        </pc:spChg>
        <pc:picChg chg="add mod">
          <ac:chgData name="Liz Poprocki" userId="a593af0f57a0a860" providerId="LiveId" clId="{1013FFD3-60C3-41A3-9FDB-6BE82D1AB7E4}" dt="2020-12-01T19:09:15.886" v="19114" actId="26606"/>
          <ac:picMkLst>
            <pc:docMk/>
            <pc:sldMk cId="2200011220" sldId="298"/>
            <ac:picMk id="5122" creationId="{7FE97B41-F10F-46DA-A77F-CE474C6CE5E3}"/>
          </ac:picMkLst>
        </pc:picChg>
        <pc:cxnChg chg="add del">
          <ac:chgData name="Liz Poprocki" userId="a593af0f57a0a860" providerId="LiveId" clId="{1013FFD3-60C3-41A3-9FDB-6BE82D1AB7E4}" dt="2020-12-01T19:08:57.930" v="19107" actId="26606"/>
          <ac:cxnSpMkLst>
            <pc:docMk/>
            <pc:sldMk cId="2200011220" sldId="298"/>
            <ac:cxnSpMk id="73" creationId="{BCE733BF-B95F-4869-AB8F-D90C6F595769}"/>
          </ac:cxnSpMkLst>
        </pc:cxnChg>
        <pc:cxnChg chg="add del">
          <ac:chgData name="Liz Poprocki" userId="a593af0f57a0a860" providerId="LiveId" clId="{1013FFD3-60C3-41A3-9FDB-6BE82D1AB7E4}" dt="2020-12-01T19:08:57.930" v="19107" actId="26606"/>
          <ac:cxnSpMkLst>
            <pc:docMk/>
            <pc:sldMk cId="2200011220" sldId="298"/>
            <ac:cxnSpMk id="75" creationId="{8D1166D6-1A36-41B0-8A82-37761E6F3DF9}"/>
          </ac:cxnSpMkLst>
        </pc:cxnChg>
        <pc:cxnChg chg="add del">
          <ac:chgData name="Liz Poprocki" userId="a593af0f57a0a860" providerId="LiveId" clId="{1013FFD3-60C3-41A3-9FDB-6BE82D1AB7E4}" dt="2020-12-01T19:09:02.859" v="19109" actId="26606"/>
          <ac:cxnSpMkLst>
            <pc:docMk/>
            <pc:sldMk cId="2200011220" sldId="298"/>
            <ac:cxnSpMk id="5125" creationId="{7F1E95A2-E5F1-4C8A-92DC-CE369D193924}"/>
          </ac:cxnSpMkLst>
        </pc:cxnChg>
        <pc:cxnChg chg="add del">
          <ac:chgData name="Liz Poprocki" userId="a593af0f57a0a860" providerId="LiveId" clId="{1013FFD3-60C3-41A3-9FDB-6BE82D1AB7E4}" dt="2020-12-01T19:09:02.859" v="19109" actId="26606"/>
          <ac:cxnSpMkLst>
            <pc:docMk/>
            <pc:sldMk cId="2200011220" sldId="298"/>
            <ac:cxnSpMk id="5126" creationId="{AFCF674C-D208-4497-A189-02E8503DA8F3}"/>
          </ac:cxnSpMkLst>
        </pc:cxnChg>
        <pc:cxnChg chg="add del">
          <ac:chgData name="Liz Poprocki" userId="a593af0f57a0a860" providerId="LiveId" clId="{1013FFD3-60C3-41A3-9FDB-6BE82D1AB7E4}" dt="2020-12-01T19:09:05.167" v="19111" actId="26606"/>
          <ac:cxnSpMkLst>
            <pc:docMk/>
            <pc:sldMk cId="2200011220" sldId="298"/>
            <ac:cxnSpMk id="5129" creationId="{D2E57F3D-33BE-4306-87E6-245763719516}"/>
          </ac:cxnSpMkLst>
        </pc:cxnChg>
        <pc:cxnChg chg="add del">
          <ac:chgData name="Liz Poprocki" userId="a593af0f57a0a860" providerId="LiveId" clId="{1013FFD3-60C3-41A3-9FDB-6BE82D1AB7E4}" dt="2020-12-01T19:09:15.862" v="19113" actId="26606"/>
          <ac:cxnSpMkLst>
            <pc:docMk/>
            <pc:sldMk cId="2200011220" sldId="298"/>
            <ac:cxnSpMk id="5132" creationId="{511FC409-B3C2-4F68-865C-C5333D6F2710}"/>
          </ac:cxnSpMkLst>
        </pc:cxnChg>
        <pc:cxnChg chg="add del">
          <ac:chgData name="Liz Poprocki" userId="a593af0f57a0a860" providerId="LiveId" clId="{1013FFD3-60C3-41A3-9FDB-6BE82D1AB7E4}" dt="2020-12-01T19:09:15.862" v="19113" actId="26606"/>
          <ac:cxnSpMkLst>
            <pc:docMk/>
            <pc:sldMk cId="2200011220" sldId="298"/>
            <ac:cxnSpMk id="5133" creationId="{B810270D-76A7-44B3-9746-7EDF5788602E}"/>
          </ac:cxnSpMkLst>
        </pc:cxnChg>
        <pc:cxnChg chg="add">
          <ac:chgData name="Liz Poprocki" userId="a593af0f57a0a860" providerId="LiveId" clId="{1013FFD3-60C3-41A3-9FDB-6BE82D1AB7E4}" dt="2020-12-01T19:09:15.886" v="19114" actId="26606"/>
          <ac:cxnSpMkLst>
            <pc:docMk/>
            <pc:sldMk cId="2200011220" sldId="298"/>
            <ac:cxnSpMk id="5136" creationId="{5EF1A8C6-8F60-4EF2-B4D7-A5A5E94F6946}"/>
          </ac:cxnSpMkLst>
        </pc:cxnChg>
        <pc:cxnChg chg="add">
          <ac:chgData name="Liz Poprocki" userId="a593af0f57a0a860" providerId="LiveId" clId="{1013FFD3-60C3-41A3-9FDB-6BE82D1AB7E4}" dt="2020-12-01T19:09:15.886" v="19114" actId="26606"/>
          <ac:cxnSpMkLst>
            <pc:docMk/>
            <pc:sldMk cId="2200011220" sldId="298"/>
            <ac:cxnSpMk id="5137" creationId="{FD9760AA-CA3F-4C65-B688-B44307731F5A}"/>
          </ac:cxnSpMkLst>
        </pc:cxnChg>
      </pc:sldChg>
      <pc:sldChg chg="addSp delSp modSp new mod setBg">
        <pc:chgData name="Liz Poprocki" userId="a593af0f57a0a860" providerId="LiveId" clId="{1013FFD3-60C3-41A3-9FDB-6BE82D1AB7E4}" dt="2020-12-01T19:19:32.512" v="19573" actId="1076"/>
        <pc:sldMkLst>
          <pc:docMk/>
          <pc:sldMk cId="2597844597" sldId="299"/>
        </pc:sldMkLst>
        <pc:spChg chg="mod">
          <ac:chgData name="Liz Poprocki" userId="a593af0f57a0a860" providerId="LiveId" clId="{1013FFD3-60C3-41A3-9FDB-6BE82D1AB7E4}" dt="2020-12-01T19:19:08.394" v="19570" actId="26606"/>
          <ac:spMkLst>
            <pc:docMk/>
            <pc:sldMk cId="2597844597" sldId="299"/>
            <ac:spMk id="2" creationId="{B291E797-9542-4DDC-9011-D24E330047C5}"/>
          </ac:spMkLst>
        </pc:spChg>
        <pc:spChg chg="mod ord">
          <ac:chgData name="Liz Poprocki" userId="a593af0f57a0a860" providerId="LiveId" clId="{1013FFD3-60C3-41A3-9FDB-6BE82D1AB7E4}" dt="2020-12-01T19:19:08.394" v="19570" actId="26606"/>
          <ac:spMkLst>
            <pc:docMk/>
            <pc:sldMk cId="2597844597" sldId="299"/>
            <ac:spMk id="3" creationId="{4501FB2F-A54A-4C35-B15A-F89192378B11}"/>
          </ac:spMkLst>
        </pc:spChg>
        <pc:spChg chg="add del">
          <ac:chgData name="Liz Poprocki" userId="a593af0f57a0a860" providerId="LiveId" clId="{1013FFD3-60C3-41A3-9FDB-6BE82D1AB7E4}" dt="2020-12-01T19:17:15.943" v="19550" actId="26606"/>
          <ac:spMkLst>
            <pc:docMk/>
            <pc:sldMk cId="2597844597" sldId="299"/>
            <ac:spMk id="71" creationId="{E49D7415-2F11-44C2-B6AA-13A25B6814B9}"/>
          </ac:spMkLst>
        </pc:spChg>
        <pc:spChg chg="add del">
          <ac:chgData name="Liz Poprocki" userId="a593af0f57a0a860" providerId="LiveId" clId="{1013FFD3-60C3-41A3-9FDB-6BE82D1AB7E4}" dt="2020-12-01T19:18:24.887" v="19563" actId="26606"/>
          <ac:spMkLst>
            <pc:docMk/>
            <pc:sldMk cId="2597844597" sldId="299"/>
            <ac:spMk id="80" creationId="{E49D7415-2F11-44C2-B6AA-13A25B6814B9}"/>
          </ac:spMkLst>
        </pc:spChg>
        <pc:spChg chg="add del">
          <ac:chgData name="Liz Poprocki" userId="a593af0f57a0a860" providerId="LiveId" clId="{1013FFD3-60C3-41A3-9FDB-6BE82D1AB7E4}" dt="2020-12-01T19:17:38.793" v="19554" actId="26606"/>
          <ac:spMkLst>
            <pc:docMk/>
            <pc:sldMk cId="2597844597" sldId="299"/>
            <ac:spMk id="6148" creationId="{E49D7415-2F11-44C2-B6AA-13A25B6814B9}"/>
          </ac:spMkLst>
        </pc:spChg>
        <pc:spChg chg="add del">
          <ac:chgData name="Liz Poprocki" userId="a593af0f57a0a860" providerId="LiveId" clId="{1013FFD3-60C3-41A3-9FDB-6BE82D1AB7E4}" dt="2020-12-01T19:17:43.773" v="19556" actId="26606"/>
          <ac:spMkLst>
            <pc:docMk/>
            <pc:sldMk cId="2597844597" sldId="299"/>
            <ac:spMk id="6151" creationId="{E49D7415-2F11-44C2-B6AA-13A25B6814B9}"/>
          </ac:spMkLst>
        </pc:spChg>
        <pc:spChg chg="add del">
          <ac:chgData name="Liz Poprocki" userId="a593af0f57a0a860" providerId="LiveId" clId="{1013FFD3-60C3-41A3-9FDB-6BE82D1AB7E4}" dt="2020-12-01T19:19:08.394" v="19570" actId="26606"/>
          <ac:spMkLst>
            <pc:docMk/>
            <pc:sldMk cId="2597844597" sldId="299"/>
            <ac:spMk id="6154" creationId="{E49D7415-2F11-44C2-B6AA-13A25B6814B9}"/>
          </ac:spMkLst>
        </pc:spChg>
        <pc:spChg chg="add del">
          <ac:chgData name="Liz Poprocki" userId="a593af0f57a0a860" providerId="LiveId" clId="{1013FFD3-60C3-41A3-9FDB-6BE82D1AB7E4}" dt="2020-12-01T19:19:08.394" v="19570" actId="26606"/>
          <ac:spMkLst>
            <pc:docMk/>
            <pc:sldMk cId="2597844597" sldId="299"/>
            <ac:spMk id="6157" creationId="{E49D7415-2F11-44C2-B6AA-13A25B6814B9}"/>
          </ac:spMkLst>
        </pc:spChg>
        <pc:picChg chg="add mod ord">
          <ac:chgData name="Liz Poprocki" userId="a593af0f57a0a860" providerId="LiveId" clId="{1013FFD3-60C3-41A3-9FDB-6BE82D1AB7E4}" dt="2020-12-01T19:19:32.512" v="19573" actId="1076"/>
          <ac:picMkLst>
            <pc:docMk/>
            <pc:sldMk cId="2597844597" sldId="299"/>
            <ac:picMk id="6146" creationId="{94305190-0208-4DBE-89D1-2C076BF1DDB1}"/>
          </ac:picMkLst>
        </pc:picChg>
        <pc:cxnChg chg="add del">
          <ac:chgData name="Liz Poprocki" userId="a593af0f57a0a860" providerId="LiveId" clId="{1013FFD3-60C3-41A3-9FDB-6BE82D1AB7E4}" dt="2020-12-01T19:17:15.943" v="19550" actId="26606"/>
          <ac:cxnSpMkLst>
            <pc:docMk/>
            <pc:sldMk cId="2597844597" sldId="299"/>
            <ac:cxnSpMk id="73" creationId="{D2E57F3D-33BE-4306-87E6-245763719516}"/>
          </ac:cxnSpMkLst>
        </pc:cxnChg>
        <pc:cxnChg chg="add del">
          <ac:chgData name="Liz Poprocki" userId="a593af0f57a0a860" providerId="LiveId" clId="{1013FFD3-60C3-41A3-9FDB-6BE82D1AB7E4}" dt="2020-12-01T19:18:24.887" v="19563" actId="26606"/>
          <ac:cxnSpMkLst>
            <pc:docMk/>
            <pc:sldMk cId="2597844597" sldId="299"/>
            <ac:cxnSpMk id="82" creationId="{D2E57F3D-33BE-4306-87E6-245763719516}"/>
          </ac:cxnSpMkLst>
        </pc:cxnChg>
        <pc:cxnChg chg="add del">
          <ac:chgData name="Liz Poprocki" userId="a593af0f57a0a860" providerId="LiveId" clId="{1013FFD3-60C3-41A3-9FDB-6BE82D1AB7E4}" dt="2020-12-01T19:17:38.793" v="19554" actId="26606"/>
          <ac:cxnSpMkLst>
            <pc:docMk/>
            <pc:sldMk cId="2597844597" sldId="299"/>
            <ac:cxnSpMk id="6149" creationId="{D2E57F3D-33BE-4306-87E6-245763719516}"/>
          </ac:cxnSpMkLst>
        </pc:cxnChg>
        <pc:cxnChg chg="add del">
          <ac:chgData name="Liz Poprocki" userId="a593af0f57a0a860" providerId="LiveId" clId="{1013FFD3-60C3-41A3-9FDB-6BE82D1AB7E4}" dt="2020-12-01T19:17:43.773" v="19556" actId="26606"/>
          <ac:cxnSpMkLst>
            <pc:docMk/>
            <pc:sldMk cId="2597844597" sldId="299"/>
            <ac:cxnSpMk id="6152" creationId="{D2E57F3D-33BE-4306-87E6-245763719516}"/>
          </ac:cxnSpMkLst>
        </pc:cxnChg>
        <pc:cxnChg chg="add del">
          <ac:chgData name="Liz Poprocki" userId="a593af0f57a0a860" providerId="LiveId" clId="{1013FFD3-60C3-41A3-9FDB-6BE82D1AB7E4}" dt="2020-12-01T19:19:08.394" v="19570" actId="26606"/>
          <ac:cxnSpMkLst>
            <pc:docMk/>
            <pc:sldMk cId="2597844597" sldId="299"/>
            <ac:cxnSpMk id="6155" creationId="{D2E57F3D-33BE-4306-87E6-245763719516}"/>
          </ac:cxnSpMkLst>
        </pc:cxnChg>
        <pc:cxnChg chg="add del">
          <ac:chgData name="Liz Poprocki" userId="a593af0f57a0a860" providerId="LiveId" clId="{1013FFD3-60C3-41A3-9FDB-6BE82D1AB7E4}" dt="2020-12-01T19:19:08.394" v="19570" actId="26606"/>
          <ac:cxnSpMkLst>
            <pc:docMk/>
            <pc:sldMk cId="2597844597" sldId="299"/>
            <ac:cxnSpMk id="6158" creationId="{D2E57F3D-33BE-4306-87E6-245763719516}"/>
          </ac:cxnSpMkLst>
        </pc:cxnChg>
      </pc:sldChg>
      <pc:sldChg chg="addSp modSp new mod modAnim">
        <pc:chgData name="Liz Poprocki" userId="a593af0f57a0a860" providerId="LiveId" clId="{1013FFD3-60C3-41A3-9FDB-6BE82D1AB7E4}" dt="2020-12-01T19:14:27.632" v="19541" actId="1076"/>
        <pc:sldMkLst>
          <pc:docMk/>
          <pc:sldMk cId="3013866811" sldId="300"/>
        </pc:sldMkLst>
        <pc:picChg chg="add mod">
          <ac:chgData name="Liz Poprocki" userId="a593af0f57a0a860" providerId="LiveId" clId="{1013FFD3-60C3-41A3-9FDB-6BE82D1AB7E4}" dt="2020-12-01T19:14:27.632" v="19541" actId="1076"/>
          <ac:picMkLst>
            <pc:docMk/>
            <pc:sldMk cId="3013866811" sldId="300"/>
            <ac:picMk id="2" creationId="{F8A16BF4-AC03-41B2-A1A4-8A5A84A57100}"/>
          </ac:picMkLst>
        </pc:picChg>
      </pc:sldChg>
      <pc:sldChg chg="addSp delSp modSp new mod setBg">
        <pc:chgData name="Liz Poprocki" userId="a593af0f57a0a860" providerId="LiveId" clId="{1013FFD3-60C3-41A3-9FDB-6BE82D1AB7E4}" dt="2020-12-01T19:20:59.329" v="19711" actId="26606"/>
        <pc:sldMkLst>
          <pc:docMk/>
          <pc:sldMk cId="2496589660" sldId="301"/>
        </pc:sldMkLst>
        <pc:spChg chg="mod">
          <ac:chgData name="Liz Poprocki" userId="a593af0f57a0a860" providerId="LiveId" clId="{1013FFD3-60C3-41A3-9FDB-6BE82D1AB7E4}" dt="2020-12-01T19:20:59.217" v="19710" actId="26606"/>
          <ac:spMkLst>
            <pc:docMk/>
            <pc:sldMk cId="2496589660" sldId="301"/>
            <ac:spMk id="2" creationId="{1AA1DB98-4BE5-4709-B41D-851123E4565F}"/>
          </ac:spMkLst>
        </pc:spChg>
        <pc:spChg chg="add del mod">
          <ac:chgData name="Liz Poprocki" userId="a593af0f57a0a860" providerId="LiveId" clId="{1013FFD3-60C3-41A3-9FDB-6BE82D1AB7E4}" dt="2020-12-01T19:20:59.329" v="19711" actId="26606"/>
          <ac:spMkLst>
            <pc:docMk/>
            <pc:sldMk cId="2496589660" sldId="301"/>
            <ac:spMk id="3" creationId="{CC20999E-F1E6-4FD4-8C75-5EE592CABBA9}"/>
          </ac:spMkLst>
        </pc:spChg>
        <pc:spChg chg="add del">
          <ac:chgData name="Liz Poprocki" userId="a593af0f57a0a860" providerId="LiveId" clId="{1013FFD3-60C3-41A3-9FDB-6BE82D1AB7E4}" dt="2020-12-01T19:20:54.524" v="19708" actId="26606"/>
          <ac:spMkLst>
            <pc:docMk/>
            <pc:sldMk cId="2496589660" sldId="301"/>
            <ac:spMk id="9" creationId="{F68B2C62-7648-4430-90D5-AE0F252AF113}"/>
          </ac:spMkLst>
        </pc:spChg>
        <pc:spChg chg="add del">
          <ac:chgData name="Liz Poprocki" userId="a593af0f57a0a860" providerId="LiveId" clId="{1013FFD3-60C3-41A3-9FDB-6BE82D1AB7E4}" dt="2020-12-01T19:20:59.217" v="19710" actId="26606"/>
          <ac:spMkLst>
            <pc:docMk/>
            <pc:sldMk cId="2496589660" sldId="301"/>
            <ac:spMk id="15" creationId="{F68B2C62-7648-4430-90D5-AE0F252AF113}"/>
          </ac:spMkLst>
        </pc:spChg>
        <pc:graphicFrameChg chg="add del">
          <ac:chgData name="Liz Poprocki" userId="a593af0f57a0a860" providerId="LiveId" clId="{1013FFD3-60C3-41A3-9FDB-6BE82D1AB7E4}" dt="2020-12-01T19:20:54.524" v="19708" actId="26606"/>
          <ac:graphicFrameMkLst>
            <pc:docMk/>
            <pc:sldMk cId="2496589660" sldId="301"/>
            <ac:graphicFrameMk id="5" creationId="{32EACC86-38C3-4D36-88C5-73C7A28C6DC7}"/>
          </ac:graphicFrameMkLst>
        </pc:graphicFrameChg>
        <pc:graphicFrameChg chg="add del">
          <ac:chgData name="Liz Poprocki" userId="a593af0f57a0a860" providerId="LiveId" clId="{1013FFD3-60C3-41A3-9FDB-6BE82D1AB7E4}" dt="2020-12-01T19:20:59.217" v="19710" actId="26606"/>
          <ac:graphicFrameMkLst>
            <pc:docMk/>
            <pc:sldMk cId="2496589660" sldId="301"/>
            <ac:graphicFrameMk id="17" creationId="{5396FA89-802D-4DAA-9F31-B05D80C9D9ED}"/>
          </ac:graphicFrameMkLst>
        </pc:graphicFrameChg>
        <pc:graphicFrameChg chg="add">
          <ac:chgData name="Liz Poprocki" userId="a593af0f57a0a860" providerId="LiveId" clId="{1013FFD3-60C3-41A3-9FDB-6BE82D1AB7E4}" dt="2020-12-01T19:20:59.329" v="19711" actId="26606"/>
          <ac:graphicFrameMkLst>
            <pc:docMk/>
            <pc:sldMk cId="2496589660" sldId="301"/>
            <ac:graphicFrameMk id="19" creationId="{C7DAC11A-7299-4E52-B261-F7CF7CD8FC99}"/>
          </ac:graphicFrameMkLst>
        </pc:graphicFrameChg>
        <pc:cxnChg chg="add del">
          <ac:chgData name="Liz Poprocki" userId="a593af0f57a0a860" providerId="LiveId" clId="{1013FFD3-60C3-41A3-9FDB-6BE82D1AB7E4}" dt="2020-12-01T19:20:54.524" v="19708" actId="26606"/>
          <ac:cxnSpMkLst>
            <pc:docMk/>
            <pc:sldMk cId="2496589660" sldId="301"/>
            <ac:cxnSpMk id="11" creationId="{AAD0195E-7F27-4D06-9427-0C121D721A14}"/>
          </ac:cxnSpMkLst>
        </pc:cxnChg>
        <pc:cxnChg chg="add del">
          <ac:chgData name="Liz Poprocki" userId="a593af0f57a0a860" providerId="LiveId" clId="{1013FFD3-60C3-41A3-9FDB-6BE82D1AB7E4}" dt="2020-12-01T19:20:54.524" v="19708" actId="26606"/>
          <ac:cxnSpMkLst>
            <pc:docMk/>
            <pc:sldMk cId="2496589660" sldId="301"/>
            <ac:cxnSpMk id="13" creationId="{9D74C2FC-3228-4FC1-B97B-87AD35508D91}"/>
          </ac:cxnSpMkLst>
        </pc:cxnChg>
        <pc:cxnChg chg="add del">
          <ac:chgData name="Liz Poprocki" userId="a593af0f57a0a860" providerId="LiveId" clId="{1013FFD3-60C3-41A3-9FDB-6BE82D1AB7E4}" dt="2020-12-01T19:20:59.217" v="19710" actId="26606"/>
          <ac:cxnSpMkLst>
            <pc:docMk/>
            <pc:sldMk cId="2496589660" sldId="301"/>
            <ac:cxnSpMk id="16" creationId="{9BB96FAB-CCBF-4D1E-9D0D-B038ACC29BD0}"/>
          </ac:cxnSpMkLst>
        </pc:cxnChg>
      </pc:sldChg>
      <pc:sldChg chg="addSp modSp new">
        <pc:chgData name="Liz Poprocki" userId="a593af0f57a0a860" providerId="LiveId" clId="{1013FFD3-60C3-41A3-9FDB-6BE82D1AB7E4}" dt="2020-12-01T19:46:48.166" v="20344" actId="1076"/>
        <pc:sldMkLst>
          <pc:docMk/>
          <pc:sldMk cId="2741960269" sldId="302"/>
        </pc:sldMkLst>
        <pc:picChg chg="add mod">
          <ac:chgData name="Liz Poprocki" userId="a593af0f57a0a860" providerId="LiveId" clId="{1013FFD3-60C3-41A3-9FDB-6BE82D1AB7E4}" dt="2020-12-01T19:46:48.166" v="20344" actId="1076"/>
          <ac:picMkLst>
            <pc:docMk/>
            <pc:sldMk cId="2741960269" sldId="302"/>
            <ac:picMk id="8194" creationId="{2D4A190A-ABE5-4D5E-8D44-0C9802CB1188}"/>
          </ac:picMkLst>
        </pc:picChg>
      </pc:sldChg>
      <pc:sldChg chg="addSp delSp modSp new del mod setBg">
        <pc:chgData name="Liz Poprocki" userId="a593af0f57a0a860" providerId="LiveId" clId="{1013FFD3-60C3-41A3-9FDB-6BE82D1AB7E4}" dt="2020-12-01T20:59:01.522" v="21965" actId="2696"/>
        <pc:sldMkLst>
          <pc:docMk/>
          <pc:sldMk cId="3172305096" sldId="303"/>
        </pc:sldMkLst>
        <pc:spChg chg="del mod">
          <ac:chgData name="Liz Poprocki" userId="a593af0f57a0a860" providerId="LiveId" clId="{1013FFD3-60C3-41A3-9FDB-6BE82D1AB7E4}" dt="2020-12-01T20:57:48.753" v="21950" actId="21"/>
          <ac:spMkLst>
            <pc:docMk/>
            <pc:sldMk cId="3172305096" sldId="303"/>
            <ac:spMk id="2" creationId="{636F02BE-F16B-4407-B86D-3DAC65AFD7C2}"/>
          </ac:spMkLst>
        </pc:spChg>
        <pc:spChg chg="del">
          <ac:chgData name="Liz Poprocki" userId="a593af0f57a0a860" providerId="LiveId" clId="{1013FFD3-60C3-41A3-9FDB-6BE82D1AB7E4}" dt="2020-12-01T20:57:34.353" v="21947"/>
          <ac:spMkLst>
            <pc:docMk/>
            <pc:sldMk cId="3172305096" sldId="303"/>
            <ac:spMk id="3" creationId="{D4DB7B75-0D64-43E3-887F-CA1B0ADD31BB}"/>
          </ac:spMkLst>
        </pc:spChg>
        <pc:spChg chg="add mod">
          <ac:chgData name="Liz Poprocki" userId="a593af0f57a0a860" providerId="LiveId" clId="{1013FFD3-60C3-41A3-9FDB-6BE82D1AB7E4}" dt="2020-12-01T20:58:47.908" v="21964" actId="26606"/>
          <ac:spMkLst>
            <pc:docMk/>
            <pc:sldMk cId="3172305096" sldId="303"/>
            <ac:spMk id="4" creationId="{B9D54B1D-063D-4305-8AAA-1D94D44BFEF3}"/>
          </ac:spMkLst>
        </pc:spChg>
        <pc:spChg chg="add del">
          <ac:chgData name="Liz Poprocki" userId="a593af0f57a0a860" providerId="LiveId" clId="{1013FFD3-60C3-41A3-9FDB-6BE82D1AB7E4}" dt="2020-12-01T20:58:08.859" v="21954" actId="22"/>
          <ac:spMkLst>
            <pc:docMk/>
            <pc:sldMk cId="3172305096" sldId="303"/>
            <ac:spMk id="8" creationId="{6A777C9D-1614-4F8B-8829-85FFB528D962}"/>
          </ac:spMkLst>
        </pc:spChg>
        <pc:spChg chg="add del">
          <ac:chgData name="Liz Poprocki" userId="a593af0f57a0a860" providerId="LiveId" clId="{1013FFD3-60C3-41A3-9FDB-6BE82D1AB7E4}" dt="2020-12-01T20:58:47.892" v="21963" actId="26606"/>
          <ac:spMkLst>
            <pc:docMk/>
            <pc:sldMk cId="3172305096" sldId="303"/>
            <ac:spMk id="73" creationId="{E49D7415-2F11-44C2-B6AA-13A25B6814B9}"/>
          </ac:spMkLst>
        </pc:spChg>
        <pc:spChg chg="add">
          <ac:chgData name="Liz Poprocki" userId="a593af0f57a0a860" providerId="LiveId" clId="{1013FFD3-60C3-41A3-9FDB-6BE82D1AB7E4}" dt="2020-12-01T20:58:47.908" v="21964" actId="26606"/>
          <ac:spMkLst>
            <pc:docMk/>
            <pc:sldMk cId="3172305096" sldId="303"/>
            <ac:spMk id="14342" creationId="{E49D7415-2F11-44C2-B6AA-13A25B6814B9}"/>
          </ac:spMkLst>
        </pc:spChg>
        <pc:picChg chg="add del mod">
          <ac:chgData name="Liz Poprocki" userId="a593af0f57a0a860" providerId="LiveId" clId="{1013FFD3-60C3-41A3-9FDB-6BE82D1AB7E4}" dt="2020-12-01T20:57:54.904" v="21952" actId="21"/>
          <ac:picMkLst>
            <pc:docMk/>
            <pc:sldMk cId="3172305096" sldId="303"/>
            <ac:picMk id="14338" creationId="{C9EC17A3-9387-44CD-A121-86CBB8357E06}"/>
          </ac:picMkLst>
        </pc:picChg>
        <pc:picChg chg="add mod">
          <ac:chgData name="Liz Poprocki" userId="a593af0f57a0a860" providerId="LiveId" clId="{1013FFD3-60C3-41A3-9FDB-6BE82D1AB7E4}" dt="2020-12-01T20:58:47.908" v="21964" actId="26606"/>
          <ac:picMkLst>
            <pc:docMk/>
            <pc:sldMk cId="3172305096" sldId="303"/>
            <ac:picMk id="14340" creationId="{29C03DF5-8092-4B59-8AF5-F45AE04536C5}"/>
          </ac:picMkLst>
        </pc:picChg>
        <pc:cxnChg chg="add del">
          <ac:chgData name="Liz Poprocki" userId="a593af0f57a0a860" providerId="LiveId" clId="{1013FFD3-60C3-41A3-9FDB-6BE82D1AB7E4}" dt="2020-12-01T20:58:47.892" v="21963" actId="26606"/>
          <ac:cxnSpMkLst>
            <pc:docMk/>
            <pc:sldMk cId="3172305096" sldId="303"/>
            <ac:cxnSpMk id="75" creationId="{8E0104E4-99BC-494F-8342-F250828E574F}"/>
          </ac:cxnSpMkLst>
        </pc:cxnChg>
        <pc:cxnChg chg="add">
          <ac:chgData name="Liz Poprocki" userId="a593af0f57a0a860" providerId="LiveId" clId="{1013FFD3-60C3-41A3-9FDB-6BE82D1AB7E4}" dt="2020-12-01T20:58:47.908" v="21964" actId="26606"/>
          <ac:cxnSpMkLst>
            <pc:docMk/>
            <pc:sldMk cId="3172305096" sldId="303"/>
            <ac:cxnSpMk id="14343" creationId="{A2EE115A-0EB8-481C-8C81-2B08F397AE0C}"/>
          </ac:cxnSpMkLst>
        </pc:cxn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6" Type="http://schemas.openxmlformats.org/officeDocument/2006/relationships/image" Target="../media/image39.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6" Type="http://schemas.openxmlformats.org/officeDocument/2006/relationships/image" Target="../media/image39.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EB8E2-8609-40AA-96B8-6F9E43A9954B}"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7CCF78D0-291B-4768-AED4-3574AC56C4CD}">
      <dgm:prSet/>
      <dgm:spPr/>
      <dgm:t>
        <a:bodyPr/>
        <a:lstStyle/>
        <a:p>
          <a:r>
            <a:rPr lang="en-US" b="1" dirty="0"/>
            <a:t>DEFINE</a:t>
          </a:r>
        </a:p>
      </dgm:t>
    </dgm:pt>
    <dgm:pt modelId="{3C8884B0-F902-4526-8FC9-CB04A63CB4CE}" type="parTrans" cxnId="{DC8B85FB-D10C-4E36-9502-F7A3601A5C33}">
      <dgm:prSet/>
      <dgm:spPr/>
      <dgm:t>
        <a:bodyPr/>
        <a:lstStyle/>
        <a:p>
          <a:endParaRPr lang="en-US"/>
        </a:p>
      </dgm:t>
    </dgm:pt>
    <dgm:pt modelId="{BEA5E784-D0CA-4626-9A6B-168B1F150026}" type="sibTrans" cxnId="{DC8B85FB-D10C-4E36-9502-F7A3601A5C33}">
      <dgm:prSet/>
      <dgm:spPr/>
      <dgm:t>
        <a:bodyPr/>
        <a:lstStyle/>
        <a:p>
          <a:endParaRPr lang="en-US"/>
        </a:p>
      </dgm:t>
    </dgm:pt>
    <dgm:pt modelId="{02BD1CC3-D343-479B-8C5C-BCDA1663A9C5}">
      <dgm:prSet custT="1"/>
      <dgm:spPr/>
      <dgm:t>
        <a:bodyPr/>
        <a:lstStyle/>
        <a:p>
          <a:r>
            <a:rPr lang="en-US" sz="2400" dirty="0"/>
            <a:t>Define disability under the Americans with Disabilities Act</a:t>
          </a:r>
        </a:p>
      </dgm:t>
    </dgm:pt>
    <dgm:pt modelId="{5B2264E7-E190-4208-800A-E840B27BA208}" type="parTrans" cxnId="{CB1C0938-3B89-45D8-97C3-66AD3DD3A720}">
      <dgm:prSet/>
      <dgm:spPr/>
      <dgm:t>
        <a:bodyPr/>
        <a:lstStyle/>
        <a:p>
          <a:endParaRPr lang="en-US"/>
        </a:p>
      </dgm:t>
    </dgm:pt>
    <dgm:pt modelId="{4B73AB90-FCD9-4673-A19B-7A48B7F5F374}" type="sibTrans" cxnId="{CB1C0938-3B89-45D8-97C3-66AD3DD3A720}">
      <dgm:prSet/>
      <dgm:spPr/>
      <dgm:t>
        <a:bodyPr/>
        <a:lstStyle/>
        <a:p>
          <a:endParaRPr lang="en-US"/>
        </a:p>
      </dgm:t>
    </dgm:pt>
    <dgm:pt modelId="{6C358395-29C0-4B37-9FCE-776F1FB10958}">
      <dgm:prSet/>
      <dgm:spPr/>
      <dgm:t>
        <a:bodyPr/>
        <a:lstStyle/>
        <a:p>
          <a:r>
            <a:rPr lang="en-US" b="1" dirty="0"/>
            <a:t>ADD</a:t>
          </a:r>
        </a:p>
      </dgm:t>
    </dgm:pt>
    <dgm:pt modelId="{E8C50BC1-ABEA-4E89-8CB4-C86259044A9C}" type="parTrans" cxnId="{E2A7E0A7-342A-4D23-A02D-9840E66EC5DA}">
      <dgm:prSet/>
      <dgm:spPr/>
      <dgm:t>
        <a:bodyPr/>
        <a:lstStyle/>
        <a:p>
          <a:endParaRPr lang="en-US"/>
        </a:p>
      </dgm:t>
    </dgm:pt>
    <dgm:pt modelId="{C4E1E019-CA06-47F4-A16E-44F86C06A739}" type="sibTrans" cxnId="{E2A7E0A7-342A-4D23-A02D-9840E66EC5DA}">
      <dgm:prSet/>
      <dgm:spPr/>
      <dgm:t>
        <a:bodyPr/>
        <a:lstStyle/>
        <a:p>
          <a:endParaRPr lang="en-US"/>
        </a:p>
      </dgm:t>
    </dgm:pt>
    <dgm:pt modelId="{5F788AE2-0C36-4982-8700-BA34684BBC54}">
      <dgm:prSet custT="1"/>
      <dgm:spPr/>
      <dgm:t>
        <a:bodyPr/>
        <a:lstStyle/>
        <a:p>
          <a:r>
            <a:rPr lang="en-US" sz="2400" dirty="0"/>
            <a:t>Add onto knowledge obtained from first module</a:t>
          </a:r>
        </a:p>
      </dgm:t>
    </dgm:pt>
    <dgm:pt modelId="{95944A58-AEE7-435C-8B6A-3281BC0C83C7}" type="parTrans" cxnId="{376B717B-9235-4DC8-9E9E-06277DC1F529}">
      <dgm:prSet/>
      <dgm:spPr/>
      <dgm:t>
        <a:bodyPr/>
        <a:lstStyle/>
        <a:p>
          <a:endParaRPr lang="en-US"/>
        </a:p>
      </dgm:t>
    </dgm:pt>
    <dgm:pt modelId="{4EC8D514-0DE3-474C-8F32-291BFC2D8275}" type="sibTrans" cxnId="{376B717B-9235-4DC8-9E9E-06277DC1F529}">
      <dgm:prSet/>
      <dgm:spPr/>
      <dgm:t>
        <a:bodyPr/>
        <a:lstStyle/>
        <a:p>
          <a:endParaRPr lang="en-US"/>
        </a:p>
      </dgm:t>
    </dgm:pt>
    <dgm:pt modelId="{BA83F356-A9A7-40D0-9E6E-0F08CCBA2915}">
      <dgm:prSet/>
      <dgm:spPr/>
      <dgm:t>
        <a:bodyPr/>
        <a:lstStyle/>
        <a:p>
          <a:r>
            <a:rPr lang="en-US" b="1" dirty="0"/>
            <a:t>LEARN</a:t>
          </a:r>
        </a:p>
      </dgm:t>
    </dgm:pt>
    <dgm:pt modelId="{C2B19F7A-DB67-4898-981E-8C2A72CAC51C}" type="parTrans" cxnId="{FA0E5D91-3FDF-4926-97E9-FC9539A9FB97}">
      <dgm:prSet/>
      <dgm:spPr/>
      <dgm:t>
        <a:bodyPr/>
        <a:lstStyle/>
        <a:p>
          <a:endParaRPr lang="en-US"/>
        </a:p>
      </dgm:t>
    </dgm:pt>
    <dgm:pt modelId="{1E4ABE82-2F01-4BD5-A42B-BDECB61DF3D6}" type="sibTrans" cxnId="{FA0E5D91-3FDF-4926-97E9-FC9539A9FB97}">
      <dgm:prSet/>
      <dgm:spPr/>
      <dgm:t>
        <a:bodyPr/>
        <a:lstStyle/>
        <a:p>
          <a:endParaRPr lang="en-US"/>
        </a:p>
      </dgm:t>
    </dgm:pt>
    <dgm:pt modelId="{E91EBD75-918D-4C68-8338-126470D1D947}">
      <dgm:prSet custT="1"/>
      <dgm:spPr/>
      <dgm:t>
        <a:bodyPr/>
        <a:lstStyle/>
        <a:p>
          <a:r>
            <a:rPr lang="en-US" sz="2400" dirty="0"/>
            <a:t>Learn how to provide equitable accommodations and services to survivors with disabilities</a:t>
          </a:r>
        </a:p>
      </dgm:t>
    </dgm:pt>
    <dgm:pt modelId="{567E5BFC-F173-4F91-916A-01EECF65CA60}" type="parTrans" cxnId="{0DD1C88E-B8E2-47A6-B8CB-60BF55DDB0B2}">
      <dgm:prSet/>
      <dgm:spPr/>
      <dgm:t>
        <a:bodyPr/>
        <a:lstStyle/>
        <a:p>
          <a:endParaRPr lang="en-US"/>
        </a:p>
      </dgm:t>
    </dgm:pt>
    <dgm:pt modelId="{36DBAB12-548D-4595-BE4F-4EAE173BD0A9}" type="sibTrans" cxnId="{0DD1C88E-B8E2-47A6-B8CB-60BF55DDB0B2}">
      <dgm:prSet/>
      <dgm:spPr/>
      <dgm:t>
        <a:bodyPr/>
        <a:lstStyle/>
        <a:p>
          <a:endParaRPr lang="en-US"/>
        </a:p>
      </dgm:t>
    </dgm:pt>
    <dgm:pt modelId="{D1FC55E3-1447-4ACC-ABC3-4CEF5DF22B9D}">
      <dgm:prSet/>
      <dgm:spPr/>
      <dgm:t>
        <a:bodyPr/>
        <a:lstStyle/>
        <a:p>
          <a:r>
            <a:rPr lang="en-US" b="1" dirty="0"/>
            <a:t>APPLY</a:t>
          </a:r>
        </a:p>
      </dgm:t>
    </dgm:pt>
    <dgm:pt modelId="{E00D2F43-A123-4CF3-AB45-65392D990CF7}" type="parTrans" cxnId="{66C7163E-B177-4446-AA7F-6D2BE0AD361B}">
      <dgm:prSet/>
      <dgm:spPr/>
      <dgm:t>
        <a:bodyPr/>
        <a:lstStyle/>
        <a:p>
          <a:endParaRPr lang="en-US"/>
        </a:p>
      </dgm:t>
    </dgm:pt>
    <dgm:pt modelId="{631E4BED-8081-48AA-A66F-1BAA8F97FB26}" type="sibTrans" cxnId="{66C7163E-B177-4446-AA7F-6D2BE0AD361B}">
      <dgm:prSet/>
      <dgm:spPr/>
      <dgm:t>
        <a:bodyPr/>
        <a:lstStyle/>
        <a:p>
          <a:endParaRPr lang="en-US"/>
        </a:p>
      </dgm:t>
    </dgm:pt>
    <dgm:pt modelId="{C653EB80-C05A-4ECF-A094-933AF20A00C3}">
      <dgm:prSet custT="1"/>
      <dgm:spPr/>
      <dgm:t>
        <a:bodyPr/>
        <a:lstStyle/>
        <a:p>
          <a:r>
            <a:rPr lang="en-US" sz="2000" dirty="0"/>
            <a:t>Apply knowledge from first and second module to better serve survivors with disabilities in an anti-oppressive and equitable way</a:t>
          </a:r>
        </a:p>
      </dgm:t>
    </dgm:pt>
    <dgm:pt modelId="{19F263E0-D523-4DDC-B8F1-854F350BB896}" type="parTrans" cxnId="{7C2AAA6A-61C7-49B7-BBFF-38542CC65488}">
      <dgm:prSet/>
      <dgm:spPr/>
      <dgm:t>
        <a:bodyPr/>
        <a:lstStyle/>
        <a:p>
          <a:endParaRPr lang="en-US"/>
        </a:p>
      </dgm:t>
    </dgm:pt>
    <dgm:pt modelId="{1B4AA5E0-1307-4733-A6A8-654CE291806D}" type="sibTrans" cxnId="{7C2AAA6A-61C7-49B7-BBFF-38542CC65488}">
      <dgm:prSet/>
      <dgm:spPr/>
      <dgm:t>
        <a:bodyPr/>
        <a:lstStyle/>
        <a:p>
          <a:endParaRPr lang="en-US"/>
        </a:p>
      </dgm:t>
    </dgm:pt>
    <dgm:pt modelId="{05E20FA2-B494-47E9-9405-D6F0C220712E}" type="pres">
      <dgm:prSet presAssocID="{400EB8E2-8609-40AA-96B8-6F9E43A9954B}" presName="Name0" presStyleCnt="0">
        <dgm:presLayoutVars>
          <dgm:dir/>
          <dgm:animLvl val="lvl"/>
          <dgm:resizeHandles val="exact"/>
        </dgm:presLayoutVars>
      </dgm:prSet>
      <dgm:spPr/>
    </dgm:pt>
    <dgm:pt modelId="{8518F47F-9D5B-47F6-AF16-61E520C88E77}" type="pres">
      <dgm:prSet presAssocID="{7CCF78D0-291B-4768-AED4-3574AC56C4CD}" presName="linNode" presStyleCnt="0"/>
      <dgm:spPr/>
    </dgm:pt>
    <dgm:pt modelId="{DFA58030-7826-4322-97BC-8A3E0E8E0B21}" type="pres">
      <dgm:prSet presAssocID="{7CCF78D0-291B-4768-AED4-3574AC56C4CD}" presName="parentText" presStyleLbl="alignNode1" presStyleIdx="0" presStyleCnt="4">
        <dgm:presLayoutVars>
          <dgm:chMax val="1"/>
          <dgm:bulletEnabled/>
        </dgm:presLayoutVars>
      </dgm:prSet>
      <dgm:spPr/>
    </dgm:pt>
    <dgm:pt modelId="{386BB34F-A49C-4138-8F02-FACEEC69FCF7}" type="pres">
      <dgm:prSet presAssocID="{7CCF78D0-291B-4768-AED4-3574AC56C4CD}" presName="descendantText" presStyleLbl="alignAccFollowNode1" presStyleIdx="0" presStyleCnt="4">
        <dgm:presLayoutVars>
          <dgm:bulletEnabled/>
        </dgm:presLayoutVars>
      </dgm:prSet>
      <dgm:spPr/>
    </dgm:pt>
    <dgm:pt modelId="{782041EA-1425-43AF-806E-F1DE9E7520C8}" type="pres">
      <dgm:prSet presAssocID="{BEA5E784-D0CA-4626-9A6B-168B1F150026}" presName="sp" presStyleCnt="0"/>
      <dgm:spPr/>
    </dgm:pt>
    <dgm:pt modelId="{43063755-6816-490B-BB0C-1DA295F0DE77}" type="pres">
      <dgm:prSet presAssocID="{6C358395-29C0-4B37-9FCE-776F1FB10958}" presName="linNode" presStyleCnt="0"/>
      <dgm:spPr/>
    </dgm:pt>
    <dgm:pt modelId="{7F91FB73-499A-4698-A436-74971C1E7E1B}" type="pres">
      <dgm:prSet presAssocID="{6C358395-29C0-4B37-9FCE-776F1FB10958}" presName="parentText" presStyleLbl="alignNode1" presStyleIdx="1" presStyleCnt="4">
        <dgm:presLayoutVars>
          <dgm:chMax val="1"/>
          <dgm:bulletEnabled/>
        </dgm:presLayoutVars>
      </dgm:prSet>
      <dgm:spPr/>
    </dgm:pt>
    <dgm:pt modelId="{17D40091-516C-4A80-A6A8-06F6E6361456}" type="pres">
      <dgm:prSet presAssocID="{6C358395-29C0-4B37-9FCE-776F1FB10958}" presName="descendantText" presStyleLbl="alignAccFollowNode1" presStyleIdx="1" presStyleCnt="4">
        <dgm:presLayoutVars>
          <dgm:bulletEnabled/>
        </dgm:presLayoutVars>
      </dgm:prSet>
      <dgm:spPr/>
    </dgm:pt>
    <dgm:pt modelId="{A33BA9E1-D1A8-417C-9C3B-EFED59C1F135}" type="pres">
      <dgm:prSet presAssocID="{C4E1E019-CA06-47F4-A16E-44F86C06A739}" presName="sp" presStyleCnt="0"/>
      <dgm:spPr/>
    </dgm:pt>
    <dgm:pt modelId="{0AE9747A-07BC-43D2-AA53-AF53E0C37BC9}" type="pres">
      <dgm:prSet presAssocID="{BA83F356-A9A7-40D0-9E6E-0F08CCBA2915}" presName="linNode" presStyleCnt="0"/>
      <dgm:spPr/>
    </dgm:pt>
    <dgm:pt modelId="{6E9881BD-61D1-4E0D-9F7E-EA8BFFDC4ABB}" type="pres">
      <dgm:prSet presAssocID="{BA83F356-A9A7-40D0-9E6E-0F08CCBA2915}" presName="parentText" presStyleLbl="alignNode1" presStyleIdx="2" presStyleCnt="4">
        <dgm:presLayoutVars>
          <dgm:chMax val="1"/>
          <dgm:bulletEnabled/>
        </dgm:presLayoutVars>
      </dgm:prSet>
      <dgm:spPr/>
    </dgm:pt>
    <dgm:pt modelId="{308FFE32-4BE2-4045-BAA5-579DE64CE7D8}" type="pres">
      <dgm:prSet presAssocID="{BA83F356-A9A7-40D0-9E6E-0F08CCBA2915}" presName="descendantText" presStyleLbl="alignAccFollowNode1" presStyleIdx="2" presStyleCnt="4">
        <dgm:presLayoutVars>
          <dgm:bulletEnabled/>
        </dgm:presLayoutVars>
      </dgm:prSet>
      <dgm:spPr/>
    </dgm:pt>
    <dgm:pt modelId="{09D1EFAC-6824-447F-A952-000490454959}" type="pres">
      <dgm:prSet presAssocID="{1E4ABE82-2F01-4BD5-A42B-BDECB61DF3D6}" presName="sp" presStyleCnt="0"/>
      <dgm:spPr/>
    </dgm:pt>
    <dgm:pt modelId="{5C4158D1-4004-42E3-88EB-CB5560FB2067}" type="pres">
      <dgm:prSet presAssocID="{D1FC55E3-1447-4ACC-ABC3-4CEF5DF22B9D}" presName="linNode" presStyleCnt="0"/>
      <dgm:spPr/>
    </dgm:pt>
    <dgm:pt modelId="{F4D689A8-3BC3-4E94-B624-EBD7E90A2191}" type="pres">
      <dgm:prSet presAssocID="{D1FC55E3-1447-4ACC-ABC3-4CEF5DF22B9D}" presName="parentText" presStyleLbl="alignNode1" presStyleIdx="3" presStyleCnt="4">
        <dgm:presLayoutVars>
          <dgm:chMax val="1"/>
          <dgm:bulletEnabled/>
        </dgm:presLayoutVars>
      </dgm:prSet>
      <dgm:spPr/>
    </dgm:pt>
    <dgm:pt modelId="{BE0DB7F6-1E34-45B9-8746-3445D5F0509F}" type="pres">
      <dgm:prSet presAssocID="{D1FC55E3-1447-4ACC-ABC3-4CEF5DF22B9D}" presName="descendantText" presStyleLbl="alignAccFollowNode1" presStyleIdx="3" presStyleCnt="4">
        <dgm:presLayoutVars>
          <dgm:bulletEnabled/>
        </dgm:presLayoutVars>
      </dgm:prSet>
      <dgm:spPr/>
    </dgm:pt>
  </dgm:ptLst>
  <dgm:cxnLst>
    <dgm:cxn modelId="{CB1C0938-3B89-45D8-97C3-66AD3DD3A720}" srcId="{7CCF78D0-291B-4768-AED4-3574AC56C4CD}" destId="{02BD1CC3-D343-479B-8C5C-BCDA1663A9C5}" srcOrd="0" destOrd="0" parTransId="{5B2264E7-E190-4208-800A-E840B27BA208}" sibTransId="{4B73AB90-FCD9-4673-A19B-7A48B7F5F374}"/>
    <dgm:cxn modelId="{66C7163E-B177-4446-AA7F-6D2BE0AD361B}" srcId="{400EB8E2-8609-40AA-96B8-6F9E43A9954B}" destId="{D1FC55E3-1447-4ACC-ABC3-4CEF5DF22B9D}" srcOrd="3" destOrd="0" parTransId="{E00D2F43-A123-4CF3-AB45-65392D990CF7}" sibTransId="{631E4BED-8081-48AA-A66F-1BAA8F97FB26}"/>
    <dgm:cxn modelId="{8D07EF5B-E2C7-466F-9709-200EA9E25BCB}" type="presOf" srcId="{5F788AE2-0C36-4982-8700-BA34684BBC54}" destId="{17D40091-516C-4A80-A6A8-06F6E6361456}" srcOrd="0" destOrd="0" presId="urn:microsoft.com/office/officeart/2016/7/layout/VerticalSolidActionList"/>
    <dgm:cxn modelId="{4CD02047-4B26-4594-95FC-55138C8E1693}" type="presOf" srcId="{400EB8E2-8609-40AA-96B8-6F9E43A9954B}" destId="{05E20FA2-B494-47E9-9405-D6F0C220712E}" srcOrd="0" destOrd="0" presId="urn:microsoft.com/office/officeart/2016/7/layout/VerticalSolidActionList"/>
    <dgm:cxn modelId="{7C2AAA6A-61C7-49B7-BBFF-38542CC65488}" srcId="{D1FC55E3-1447-4ACC-ABC3-4CEF5DF22B9D}" destId="{C653EB80-C05A-4ECF-A094-933AF20A00C3}" srcOrd="0" destOrd="0" parTransId="{19F263E0-D523-4DDC-B8F1-854F350BB896}" sibTransId="{1B4AA5E0-1307-4733-A6A8-654CE291806D}"/>
    <dgm:cxn modelId="{F7E8AF4D-6D01-49CD-8B19-715C4AAA4E26}" type="presOf" srcId="{D1FC55E3-1447-4ACC-ABC3-4CEF5DF22B9D}" destId="{F4D689A8-3BC3-4E94-B624-EBD7E90A2191}" srcOrd="0" destOrd="0" presId="urn:microsoft.com/office/officeart/2016/7/layout/VerticalSolidActionList"/>
    <dgm:cxn modelId="{376B717B-9235-4DC8-9E9E-06277DC1F529}" srcId="{6C358395-29C0-4B37-9FCE-776F1FB10958}" destId="{5F788AE2-0C36-4982-8700-BA34684BBC54}" srcOrd="0" destOrd="0" parTransId="{95944A58-AEE7-435C-8B6A-3281BC0C83C7}" sibTransId="{4EC8D514-0DE3-474C-8F32-291BFC2D8275}"/>
    <dgm:cxn modelId="{2A45068A-512F-4F0A-B7F5-2E9ED5BC47E5}" type="presOf" srcId="{C653EB80-C05A-4ECF-A094-933AF20A00C3}" destId="{BE0DB7F6-1E34-45B9-8746-3445D5F0509F}" srcOrd="0" destOrd="0" presId="urn:microsoft.com/office/officeart/2016/7/layout/VerticalSolidActionList"/>
    <dgm:cxn modelId="{0DD1C88E-B8E2-47A6-B8CB-60BF55DDB0B2}" srcId="{BA83F356-A9A7-40D0-9E6E-0F08CCBA2915}" destId="{E91EBD75-918D-4C68-8338-126470D1D947}" srcOrd="0" destOrd="0" parTransId="{567E5BFC-F173-4F91-916A-01EECF65CA60}" sibTransId="{36DBAB12-548D-4595-BE4F-4EAE173BD0A9}"/>
    <dgm:cxn modelId="{FA0E5D91-3FDF-4926-97E9-FC9539A9FB97}" srcId="{400EB8E2-8609-40AA-96B8-6F9E43A9954B}" destId="{BA83F356-A9A7-40D0-9E6E-0F08CCBA2915}" srcOrd="2" destOrd="0" parTransId="{C2B19F7A-DB67-4898-981E-8C2A72CAC51C}" sibTransId="{1E4ABE82-2F01-4BD5-A42B-BDECB61DF3D6}"/>
    <dgm:cxn modelId="{EACA17A0-AC4A-4706-BCCF-E6A6A3FCF720}" type="presOf" srcId="{6C358395-29C0-4B37-9FCE-776F1FB10958}" destId="{7F91FB73-499A-4698-A436-74971C1E7E1B}" srcOrd="0" destOrd="0" presId="urn:microsoft.com/office/officeart/2016/7/layout/VerticalSolidActionList"/>
    <dgm:cxn modelId="{E2A7E0A7-342A-4D23-A02D-9840E66EC5DA}" srcId="{400EB8E2-8609-40AA-96B8-6F9E43A9954B}" destId="{6C358395-29C0-4B37-9FCE-776F1FB10958}" srcOrd="1" destOrd="0" parTransId="{E8C50BC1-ABEA-4E89-8CB4-C86259044A9C}" sibTransId="{C4E1E019-CA06-47F4-A16E-44F86C06A739}"/>
    <dgm:cxn modelId="{98C265B8-5A36-40E8-9DA8-81807C10CE52}" type="presOf" srcId="{7CCF78D0-291B-4768-AED4-3574AC56C4CD}" destId="{DFA58030-7826-4322-97BC-8A3E0E8E0B21}" srcOrd="0" destOrd="0" presId="urn:microsoft.com/office/officeart/2016/7/layout/VerticalSolidActionList"/>
    <dgm:cxn modelId="{591505CA-86F7-497A-B2CD-AE8128F0386B}" type="presOf" srcId="{02BD1CC3-D343-479B-8C5C-BCDA1663A9C5}" destId="{386BB34F-A49C-4138-8F02-FACEEC69FCF7}" srcOrd="0" destOrd="0" presId="urn:microsoft.com/office/officeart/2016/7/layout/VerticalSolidActionList"/>
    <dgm:cxn modelId="{0B21D6DE-9AF8-4A5F-80D5-262BD59DD2A2}" type="presOf" srcId="{BA83F356-A9A7-40D0-9E6E-0F08CCBA2915}" destId="{6E9881BD-61D1-4E0D-9F7E-EA8BFFDC4ABB}" srcOrd="0" destOrd="0" presId="urn:microsoft.com/office/officeart/2016/7/layout/VerticalSolidActionList"/>
    <dgm:cxn modelId="{5B128FEB-7042-4839-B4A5-C119E2FBC96D}" type="presOf" srcId="{E91EBD75-918D-4C68-8338-126470D1D947}" destId="{308FFE32-4BE2-4045-BAA5-579DE64CE7D8}" srcOrd="0" destOrd="0" presId="urn:microsoft.com/office/officeart/2016/7/layout/VerticalSolidActionList"/>
    <dgm:cxn modelId="{DC8B85FB-D10C-4E36-9502-F7A3601A5C33}" srcId="{400EB8E2-8609-40AA-96B8-6F9E43A9954B}" destId="{7CCF78D0-291B-4768-AED4-3574AC56C4CD}" srcOrd="0" destOrd="0" parTransId="{3C8884B0-F902-4526-8FC9-CB04A63CB4CE}" sibTransId="{BEA5E784-D0CA-4626-9A6B-168B1F150026}"/>
    <dgm:cxn modelId="{721437B1-1FC0-47A3-AFA1-711B28369F4A}" type="presParOf" srcId="{05E20FA2-B494-47E9-9405-D6F0C220712E}" destId="{8518F47F-9D5B-47F6-AF16-61E520C88E77}" srcOrd="0" destOrd="0" presId="urn:microsoft.com/office/officeart/2016/7/layout/VerticalSolidActionList"/>
    <dgm:cxn modelId="{D341CA0F-8BAD-4E5B-8FA7-C78AABA66456}" type="presParOf" srcId="{8518F47F-9D5B-47F6-AF16-61E520C88E77}" destId="{DFA58030-7826-4322-97BC-8A3E0E8E0B21}" srcOrd="0" destOrd="0" presId="urn:microsoft.com/office/officeart/2016/7/layout/VerticalSolidActionList"/>
    <dgm:cxn modelId="{92DE0EB9-DE1F-4E3E-B4EF-9261EC8E91EC}" type="presParOf" srcId="{8518F47F-9D5B-47F6-AF16-61E520C88E77}" destId="{386BB34F-A49C-4138-8F02-FACEEC69FCF7}" srcOrd="1" destOrd="0" presId="urn:microsoft.com/office/officeart/2016/7/layout/VerticalSolidActionList"/>
    <dgm:cxn modelId="{E48DC081-C424-4DB3-A8E0-97E9D10A1498}" type="presParOf" srcId="{05E20FA2-B494-47E9-9405-D6F0C220712E}" destId="{782041EA-1425-43AF-806E-F1DE9E7520C8}" srcOrd="1" destOrd="0" presId="urn:microsoft.com/office/officeart/2016/7/layout/VerticalSolidActionList"/>
    <dgm:cxn modelId="{CEDDD8B3-543F-4F84-9999-F0D7D4AC2285}" type="presParOf" srcId="{05E20FA2-B494-47E9-9405-D6F0C220712E}" destId="{43063755-6816-490B-BB0C-1DA295F0DE77}" srcOrd="2" destOrd="0" presId="urn:microsoft.com/office/officeart/2016/7/layout/VerticalSolidActionList"/>
    <dgm:cxn modelId="{9A444747-9A79-4A48-A993-36E0FA844DAB}" type="presParOf" srcId="{43063755-6816-490B-BB0C-1DA295F0DE77}" destId="{7F91FB73-499A-4698-A436-74971C1E7E1B}" srcOrd="0" destOrd="0" presId="urn:microsoft.com/office/officeart/2016/7/layout/VerticalSolidActionList"/>
    <dgm:cxn modelId="{73A598C7-F0D1-450D-9968-46A843BABD2D}" type="presParOf" srcId="{43063755-6816-490B-BB0C-1DA295F0DE77}" destId="{17D40091-516C-4A80-A6A8-06F6E6361456}" srcOrd="1" destOrd="0" presId="urn:microsoft.com/office/officeart/2016/7/layout/VerticalSolidActionList"/>
    <dgm:cxn modelId="{8180FEF2-B3EB-4C80-BFA3-8C405FA87AA7}" type="presParOf" srcId="{05E20FA2-B494-47E9-9405-D6F0C220712E}" destId="{A33BA9E1-D1A8-417C-9C3B-EFED59C1F135}" srcOrd="3" destOrd="0" presId="urn:microsoft.com/office/officeart/2016/7/layout/VerticalSolidActionList"/>
    <dgm:cxn modelId="{F250066A-84F9-4417-908F-0AB598517112}" type="presParOf" srcId="{05E20FA2-B494-47E9-9405-D6F0C220712E}" destId="{0AE9747A-07BC-43D2-AA53-AF53E0C37BC9}" srcOrd="4" destOrd="0" presId="urn:microsoft.com/office/officeart/2016/7/layout/VerticalSolidActionList"/>
    <dgm:cxn modelId="{64E96D69-434E-4342-8ABB-32FE52331CBF}" type="presParOf" srcId="{0AE9747A-07BC-43D2-AA53-AF53E0C37BC9}" destId="{6E9881BD-61D1-4E0D-9F7E-EA8BFFDC4ABB}" srcOrd="0" destOrd="0" presId="urn:microsoft.com/office/officeart/2016/7/layout/VerticalSolidActionList"/>
    <dgm:cxn modelId="{137F69D3-76AE-45BA-9DD8-F308ADE623AF}" type="presParOf" srcId="{0AE9747A-07BC-43D2-AA53-AF53E0C37BC9}" destId="{308FFE32-4BE2-4045-BAA5-579DE64CE7D8}" srcOrd="1" destOrd="0" presId="urn:microsoft.com/office/officeart/2016/7/layout/VerticalSolidActionList"/>
    <dgm:cxn modelId="{D2B70D7D-29C5-4505-8243-0FEAE251B5DD}" type="presParOf" srcId="{05E20FA2-B494-47E9-9405-D6F0C220712E}" destId="{09D1EFAC-6824-447F-A952-000490454959}" srcOrd="5" destOrd="0" presId="urn:microsoft.com/office/officeart/2016/7/layout/VerticalSolidActionList"/>
    <dgm:cxn modelId="{8EA7C318-8112-4866-B4E1-DEB5FBCB681F}" type="presParOf" srcId="{05E20FA2-B494-47E9-9405-D6F0C220712E}" destId="{5C4158D1-4004-42E3-88EB-CB5560FB2067}" srcOrd="6" destOrd="0" presId="urn:microsoft.com/office/officeart/2016/7/layout/VerticalSolidActionList"/>
    <dgm:cxn modelId="{08CF2512-831A-4E15-A1F3-ABCDC6FEE48E}" type="presParOf" srcId="{5C4158D1-4004-42E3-88EB-CB5560FB2067}" destId="{F4D689A8-3BC3-4E94-B624-EBD7E90A2191}" srcOrd="0" destOrd="0" presId="urn:microsoft.com/office/officeart/2016/7/layout/VerticalSolidActionList"/>
    <dgm:cxn modelId="{6118717B-D02B-4F9B-B917-96B3B67ED7EE}" type="presParOf" srcId="{5C4158D1-4004-42E3-88EB-CB5560FB2067}" destId="{BE0DB7F6-1E34-45B9-8746-3445D5F0509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18D59-36EF-431A-836D-E4C70163474F}"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00741867-32B6-4277-A1D6-A78A21EE669E}">
      <dgm:prSet/>
      <dgm:spPr/>
      <dgm:t>
        <a:bodyPr/>
        <a:lstStyle/>
        <a:p>
          <a:r>
            <a:rPr lang="en-US"/>
            <a:t>Hotline/Crisis Advocates</a:t>
          </a:r>
        </a:p>
      </dgm:t>
    </dgm:pt>
    <dgm:pt modelId="{6083E366-8A67-4E12-AEF0-4D4833EA128E}" type="parTrans" cxnId="{C33C2364-16C7-4792-AF02-BF159A484D73}">
      <dgm:prSet/>
      <dgm:spPr/>
      <dgm:t>
        <a:bodyPr/>
        <a:lstStyle/>
        <a:p>
          <a:endParaRPr lang="en-US"/>
        </a:p>
      </dgm:t>
    </dgm:pt>
    <dgm:pt modelId="{38C6530E-5812-420F-8F17-E185C16CAA9B}" type="sibTrans" cxnId="{C33C2364-16C7-4792-AF02-BF159A484D73}">
      <dgm:prSet/>
      <dgm:spPr/>
      <dgm:t>
        <a:bodyPr/>
        <a:lstStyle/>
        <a:p>
          <a:endParaRPr lang="en-US"/>
        </a:p>
      </dgm:t>
    </dgm:pt>
    <dgm:pt modelId="{37AAD40F-8C0B-4FA5-9FB5-66F08CD985CA}">
      <dgm:prSet/>
      <dgm:spPr/>
      <dgm:t>
        <a:bodyPr/>
        <a:lstStyle/>
        <a:p>
          <a:r>
            <a:rPr lang="en-US"/>
            <a:t>Emergency Room Advocates</a:t>
          </a:r>
        </a:p>
      </dgm:t>
    </dgm:pt>
    <dgm:pt modelId="{92ABAF8C-449F-494C-83DE-E517DC122175}" type="parTrans" cxnId="{575C7715-D508-41F0-B16A-7DA065A2FFBA}">
      <dgm:prSet/>
      <dgm:spPr/>
      <dgm:t>
        <a:bodyPr/>
        <a:lstStyle/>
        <a:p>
          <a:endParaRPr lang="en-US"/>
        </a:p>
      </dgm:t>
    </dgm:pt>
    <dgm:pt modelId="{39144CD8-AC92-4C5E-98A4-3EA45C760398}" type="sibTrans" cxnId="{575C7715-D508-41F0-B16A-7DA065A2FFBA}">
      <dgm:prSet/>
      <dgm:spPr/>
      <dgm:t>
        <a:bodyPr/>
        <a:lstStyle/>
        <a:p>
          <a:endParaRPr lang="en-US"/>
        </a:p>
      </dgm:t>
    </dgm:pt>
    <dgm:pt modelId="{8A5164A6-4E37-4E99-87BB-C48FF232D182}">
      <dgm:prSet/>
      <dgm:spPr/>
      <dgm:t>
        <a:bodyPr/>
        <a:lstStyle/>
        <a:p>
          <a:r>
            <a:rPr lang="en-US"/>
            <a:t>Aftercare Advocates</a:t>
          </a:r>
        </a:p>
      </dgm:t>
    </dgm:pt>
    <dgm:pt modelId="{9490DAFF-F7DD-4D43-AF43-111E1073140F}" type="parTrans" cxnId="{E7B78036-E4CB-4E7F-95FE-0432929520E3}">
      <dgm:prSet/>
      <dgm:spPr/>
      <dgm:t>
        <a:bodyPr/>
        <a:lstStyle/>
        <a:p>
          <a:endParaRPr lang="en-US"/>
        </a:p>
      </dgm:t>
    </dgm:pt>
    <dgm:pt modelId="{1DCA8A4E-F45D-4D17-895E-181B37C79D62}" type="sibTrans" cxnId="{E7B78036-E4CB-4E7F-95FE-0432929520E3}">
      <dgm:prSet/>
      <dgm:spPr/>
      <dgm:t>
        <a:bodyPr/>
        <a:lstStyle/>
        <a:p>
          <a:endParaRPr lang="en-US"/>
        </a:p>
      </dgm:t>
    </dgm:pt>
    <dgm:pt modelId="{B0033284-5567-41B1-AAE1-56376478EB0C}">
      <dgm:prSet/>
      <dgm:spPr/>
      <dgm:t>
        <a:bodyPr/>
        <a:lstStyle/>
        <a:p>
          <a:r>
            <a:rPr lang="en-US"/>
            <a:t>Prevention Programs</a:t>
          </a:r>
        </a:p>
      </dgm:t>
    </dgm:pt>
    <dgm:pt modelId="{53199DD1-E9CE-4312-ABAA-13DB9CD0F7F3}" type="parTrans" cxnId="{B193678F-E7A1-465A-AC48-3162247DABD4}">
      <dgm:prSet/>
      <dgm:spPr/>
      <dgm:t>
        <a:bodyPr/>
        <a:lstStyle/>
        <a:p>
          <a:endParaRPr lang="en-US"/>
        </a:p>
      </dgm:t>
    </dgm:pt>
    <dgm:pt modelId="{008CC1C0-BBF5-4351-8487-DFD0E0723996}" type="sibTrans" cxnId="{B193678F-E7A1-465A-AC48-3162247DABD4}">
      <dgm:prSet/>
      <dgm:spPr/>
      <dgm:t>
        <a:bodyPr/>
        <a:lstStyle/>
        <a:p>
          <a:endParaRPr lang="en-US"/>
        </a:p>
      </dgm:t>
    </dgm:pt>
    <dgm:pt modelId="{211BB8F8-4907-48D6-87D5-5708FFDD192B}">
      <dgm:prSet/>
      <dgm:spPr/>
      <dgm:t>
        <a:bodyPr/>
        <a:lstStyle/>
        <a:p>
          <a:r>
            <a:rPr lang="en-US"/>
            <a:t>Legal/Law Enforcement Accompaniment</a:t>
          </a:r>
        </a:p>
      </dgm:t>
    </dgm:pt>
    <dgm:pt modelId="{A728D85C-5C8A-46CE-BEC2-7CE389318246}" type="parTrans" cxnId="{F7B3D1BE-7884-4227-B0B3-A8807612A042}">
      <dgm:prSet/>
      <dgm:spPr/>
      <dgm:t>
        <a:bodyPr/>
        <a:lstStyle/>
        <a:p>
          <a:endParaRPr lang="en-US"/>
        </a:p>
      </dgm:t>
    </dgm:pt>
    <dgm:pt modelId="{45A3744E-7C78-4A3B-A8EC-D45FB12360F3}" type="sibTrans" cxnId="{F7B3D1BE-7884-4227-B0B3-A8807612A042}">
      <dgm:prSet/>
      <dgm:spPr/>
      <dgm:t>
        <a:bodyPr/>
        <a:lstStyle/>
        <a:p>
          <a:endParaRPr lang="en-US"/>
        </a:p>
      </dgm:t>
    </dgm:pt>
    <dgm:pt modelId="{60816A79-C684-4DF2-8CE8-76866E7F39A0}">
      <dgm:prSet/>
      <dgm:spPr/>
      <dgm:t>
        <a:bodyPr/>
        <a:lstStyle/>
        <a:p>
          <a:r>
            <a:rPr lang="en-US"/>
            <a:t>Campus Advocacy</a:t>
          </a:r>
        </a:p>
      </dgm:t>
    </dgm:pt>
    <dgm:pt modelId="{43FD964E-41A7-4706-82B4-00D955B7B813}" type="parTrans" cxnId="{BFFDE956-A2A4-489E-93C8-9F809BE49479}">
      <dgm:prSet/>
      <dgm:spPr/>
      <dgm:t>
        <a:bodyPr/>
        <a:lstStyle/>
        <a:p>
          <a:endParaRPr lang="en-US"/>
        </a:p>
      </dgm:t>
    </dgm:pt>
    <dgm:pt modelId="{57185435-FCC9-45DC-B6EA-65FAFB2B5A89}" type="sibTrans" cxnId="{BFFDE956-A2A4-489E-93C8-9F809BE49479}">
      <dgm:prSet/>
      <dgm:spPr/>
      <dgm:t>
        <a:bodyPr/>
        <a:lstStyle/>
        <a:p>
          <a:endParaRPr lang="en-US"/>
        </a:p>
      </dgm:t>
    </dgm:pt>
    <dgm:pt modelId="{C3A0F013-11DB-4256-AD2E-22ADABE0C8ED}">
      <dgm:prSet/>
      <dgm:spPr/>
      <dgm:t>
        <a:bodyPr/>
        <a:lstStyle/>
        <a:p>
          <a:r>
            <a:rPr lang="en-US"/>
            <a:t>Organizational Leadership</a:t>
          </a:r>
        </a:p>
      </dgm:t>
    </dgm:pt>
    <dgm:pt modelId="{A58A04C0-7774-4960-939C-B98D484DF0FD}" type="parTrans" cxnId="{CCF57B40-1B49-4FB4-B7FA-4F66A3E27514}">
      <dgm:prSet/>
      <dgm:spPr/>
      <dgm:t>
        <a:bodyPr/>
        <a:lstStyle/>
        <a:p>
          <a:endParaRPr lang="en-US"/>
        </a:p>
      </dgm:t>
    </dgm:pt>
    <dgm:pt modelId="{92A6AB48-4187-43E0-B4D8-9B997114290C}" type="sibTrans" cxnId="{CCF57B40-1B49-4FB4-B7FA-4F66A3E27514}">
      <dgm:prSet/>
      <dgm:spPr/>
      <dgm:t>
        <a:bodyPr/>
        <a:lstStyle/>
        <a:p>
          <a:endParaRPr lang="en-US"/>
        </a:p>
      </dgm:t>
    </dgm:pt>
    <dgm:pt modelId="{D4D55AB6-577E-42F7-84C9-0E463D96F9BC}">
      <dgm:prSet/>
      <dgm:spPr/>
      <dgm:t>
        <a:bodyPr/>
        <a:lstStyle/>
        <a:p>
          <a:r>
            <a:rPr lang="en-US"/>
            <a:t>Volunteers</a:t>
          </a:r>
        </a:p>
      </dgm:t>
    </dgm:pt>
    <dgm:pt modelId="{017BCB6A-5460-4281-BDA0-B22827A5F04C}" type="parTrans" cxnId="{6FFED9CF-1251-4BF6-AB62-CE8BAAA84A3C}">
      <dgm:prSet/>
      <dgm:spPr/>
      <dgm:t>
        <a:bodyPr/>
        <a:lstStyle/>
        <a:p>
          <a:endParaRPr lang="en-US"/>
        </a:p>
      </dgm:t>
    </dgm:pt>
    <dgm:pt modelId="{FCF2F94F-273C-4C77-AE6C-77D0719FD2C3}" type="sibTrans" cxnId="{6FFED9CF-1251-4BF6-AB62-CE8BAAA84A3C}">
      <dgm:prSet/>
      <dgm:spPr/>
      <dgm:t>
        <a:bodyPr/>
        <a:lstStyle/>
        <a:p>
          <a:endParaRPr lang="en-US"/>
        </a:p>
      </dgm:t>
    </dgm:pt>
    <dgm:pt modelId="{6190D42E-3817-4DFF-B9F6-11A42F8B255A}" type="pres">
      <dgm:prSet presAssocID="{E1F18D59-36EF-431A-836D-E4C70163474F}" presName="vert0" presStyleCnt="0">
        <dgm:presLayoutVars>
          <dgm:dir/>
          <dgm:animOne val="branch"/>
          <dgm:animLvl val="lvl"/>
        </dgm:presLayoutVars>
      </dgm:prSet>
      <dgm:spPr/>
    </dgm:pt>
    <dgm:pt modelId="{50BF0119-91D9-43CF-BABE-A06AD0A33B44}" type="pres">
      <dgm:prSet presAssocID="{00741867-32B6-4277-A1D6-A78A21EE669E}" presName="thickLine" presStyleLbl="alignNode1" presStyleIdx="0" presStyleCnt="8"/>
      <dgm:spPr/>
    </dgm:pt>
    <dgm:pt modelId="{B5BF9D34-78B2-4CA2-995D-B6E6F2500CC7}" type="pres">
      <dgm:prSet presAssocID="{00741867-32B6-4277-A1D6-A78A21EE669E}" presName="horz1" presStyleCnt="0"/>
      <dgm:spPr/>
    </dgm:pt>
    <dgm:pt modelId="{9D2CD0E6-1E05-4A1F-9ED8-34A147A088F9}" type="pres">
      <dgm:prSet presAssocID="{00741867-32B6-4277-A1D6-A78A21EE669E}" presName="tx1" presStyleLbl="revTx" presStyleIdx="0" presStyleCnt="8"/>
      <dgm:spPr/>
    </dgm:pt>
    <dgm:pt modelId="{5AA4363B-A67F-4FD3-8F7F-76ED10AE2D0A}" type="pres">
      <dgm:prSet presAssocID="{00741867-32B6-4277-A1D6-A78A21EE669E}" presName="vert1" presStyleCnt="0"/>
      <dgm:spPr/>
    </dgm:pt>
    <dgm:pt modelId="{2DE8B043-94FB-4D02-A4C8-E8B697383E17}" type="pres">
      <dgm:prSet presAssocID="{37AAD40F-8C0B-4FA5-9FB5-66F08CD985CA}" presName="thickLine" presStyleLbl="alignNode1" presStyleIdx="1" presStyleCnt="8"/>
      <dgm:spPr/>
    </dgm:pt>
    <dgm:pt modelId="{8355E610-0EAB-4D7D-B2AD-319A45016647}" type="pres">
      <dgm:prSet presAssocID="{37AAD40F-8C0B-4FA5-9FB5-66F08CD985CA}" presName="horz1" presStyleCnt="0"/>
      <dgm:spPr/>
    </dgm:pt>
    <dgm:pt modelId="{917E4A6E-5BD9-4150-9C39-F4104C711393}" type="pres">
      <dgm:prSet presAssocID="{37AAD40F-8C0B-4FA5-9FB5-66F08CD985CA}" presName="tx1" presStyleLbl="revTx" presStyleIdx="1" presStyleCnt="8"/>
      <dgm:spPr/>
    </dgm:pt>
    <dgm:pt modelId="{49F509CE-4B58-49BA-97DC-C4582C2135EF}" type="pres">
      <dgm:prSet presAssocID="{37AAD40F-8C0B-4FA5-9FB5-66F08CD985CA}" presName="vert1" presStyleCnt="0"/>
      <dgm:spPr/>
    </dgm:pt>
    <dgm:pt modelId="{4AF4D61E-4DC5-48BA-95F9-721A8D7769B7}" type="pres">
      <dgm:prSet presAssocID="{8A5164A6-4E37-4E99-87BB-C48FF232D182}" presName="thickLine" presStyleLbl="alignNode1" presStyleIdx="2" presStyleCnt="8"/>
      <dgm:spPr/>
    </dgm:pt>
    <dgm:pt modelId="{DFCB5C51-ACB5-4FBE-94D4-B6BBDD067375}" type="pres">
      <dgm:prSet presAssocID="{8A5164A6-4E37-4E99-87BB-C48FF232D182}" presName="horz1" presStyleCnt="0"/>
      <dgm:spPr/>
    </dgm:pt>
    <dgm:pt modelId="{71C2A30D-B6E8-4190-AB43-60E31E81332F}" type="pres">
      <dgm:prSet presAssocID="{8A5164A6-4E37-4E99-87BB-C48FF232D182}" presName="tx1" presStyleLbl="revTx" presStyleIdx="2" presStyleCnt="8"/>
      <dgm:spPr/>
    </dgm:pt>
    <dgm:pt modelId="{3D3EA65A-2420-41C0-A02C-17FA210ED32C}" type="pres">
      <dgm:prSet presAssocID="{8A5164A6-4E37-4E99-87BB-C48FF232D182}" presName="vert1" presStyleCnt="0"/>
      <dgm:spPr/>
    </dgm:pt>
    <dgm:pt modelId="{D0D44AF8-5511-4D37-8E10-DB38A900369B}" type="pres">
      <dgm:prSet presAssocID="{B0033284-5567-41B1-AAE1-56376478EB0C}" presName="thickLine" presStyleLbl="alignNode1" presStyleIdx="3" presStyleCnt="8"/>
      <dgm:spPr/>
    </dgm:pt>
    <dgm:pt modelId="{210E05D4-7309-495D-A0AA-2BB97BE213D6}" type="pres">
      <dgm:prSet presAssocID="{B0033284-5567-41B1-AAE1-56376478EB0C}" presName="horz1" presStyleCnt="0"/>
      <dgm:spPr/>
    </dgm:pt>
    <dgm:pt modelId="{83E253E5-B5AF-43F2-AFE4-2019CF51650D}" type="pres">
      <dgm:prSet presAssocID="{B0033284-5567-41B1-AAE1-56376478EB0C}" presName="tx1" presStyleLbl="revTx" presStyleIdx="3" presStyleCnt="8"/>
      <dgm:spPr/>
    </dgm:pt>
    <dgm:pt modelId="{0A937251-FC68-4FE1-8EE9-9929AF52A996}" type="pres">
      <dgm:prSet presAssocID="{B0033284-5567-41B1-AAE1-56376478EB0C}" presName="vert1" presStyleCnt="0"/>
      <dgm:spPr/>
    </dgm:pt>
    <dgm:pt modelId="{3BC1B5BA-5548-4B7B-B86F-211219224821}" type="pres">
      <dgm:prSet presAssocID="{211BB8F8-4907-48D6-87D5-5708FFDD192B}" presName="thickLine" presStyleLbl="alignNode1" presStyleIdx="4" presStyleCnt="8"/>
      <dgm:spPr/>
    </dgm:pt>
    <dgm:pt modelId="{CAC54F54-C3B7-48E8-BED7-CC46AB5DF7DD}" type="pres">
      <dgm:prSet presAssocID="{211BB8F8-4907-48D6-87D5-5708FFDD192B}" presName="horz1" presStyleCnt="0"/>
      <dgm:spPr/>
    </dgm:pt>
    <dgm:pt modelId="{7A43A32B-B65A-441D-A884-4EB3561A5CB3}" type="pres">
      <dgm:prSet presAssocID="{211BB8F8-4907-48D6-87D5-5708FFDD192B}" presName="tx1" presStyleLbl="revTx" presStyleIdx="4" presStyleCnt="8"/>
      <dgm:spPr/>
    </dgm:pt>
    <dgm:pt modelId="{8B50C2B3-D7C9-4F90-8C95-33E3A7D1D707}" type="pres">
      <dgm:prSet presAssocID="{211BB8F8-4907-48D6-87D5-5708FFDD192B}" presName="vert1" presStyleCnt="0"/>
      <dgm:spPr/>
    </dgm:pt>
    <dgm:pt modelId="{B13D1D44-2086-4923-B994-09184D3089AC}" type="pres">
      <dgm:prSet presAssocID="{60816A79-C684-4DF2-8CE8-76866E7F39A0}" presName="thickLine" presStyleLbl="alignNode1" presStyleIdx="5" presStyleCnt="8"/>
      <dgm:spPr/>
    </dgm:pt>
    <dgm:pt modelId="{3979AC4F-570E-4750-84B9-234495A0E432}" type="pres">
      <dgm:prSet presAssocID="{60816A79-C684-4DF2-8CE8-76866E7F39A0}" presName="horz1" presStyleCnt="0"/>
      <dgm:spPr/>
    </dgm:pt>
    <dgm:pt modelId="{6B505018-BBA6-4050-BE3E-2367615B53A3}" type="pres">
      <dgm:prSet presAssocID="{60816A79-C684-4DF2-8CE8-76866E7F39A0}" presName="tx1" presStyleLbl="revTx" presStyleIdx="5" presStyleCnt="8"/>
      <dgm:spPr/>
    </dgm:pt>
    <dgm:pt modelId="{82021861-928D-49C2-A1FC-E08C78403594}" type="pres">
      <dgm:prSet presAssocID="{60816A79-C684-4DF2-8CE8-76866E7F39A0}" presName="vert1" presStyleCnt="0"/>
      <dgm:spPr/>
    </dgm:pt>
    <dgm:pt modelId="{DC0E200F-E9E1-4020-8ADA-D66F8F09B451}" type="pres">
      <dgm:prSet presAssocID="{C3A0F013-11DB-4256-AD2E-22ADABE0C8ED}" presName="thickLine" presStyleLbl="alignNode1" presStyleIdx="6" presStyleCnt="8"/>
      <dgm:spPr/>
    </dgm:pt>
    <dgm:pt modelId="{1EA34A96-F87F-429E-A0F1-3DF8CBD27DF0}" type="pres">
      <dgm:prSet presAssocID="{C3A0F013-11DB-4256-AD2E-22ADABE0C8ED}" presName="horz1" presStyleCnt="0"/>
      <dgm:spPr/>
    </dgm:pt>
    <dgm:pt modelId="{2286F935-385D-481B-8D1F-58F1C1A917CB}" type="pres">
      <dgm:prSet presAssocID="{C3A0F013-11DB-4256-AD2E-22ADABE0C8ED}" presName="tx1" presStyleLbl="revTx" presStyleIdx="6" presStyleCnt="8"/>
      <dgm:spPr/>
    </dgm:pt>
    <dgm:pt modelId="{FAB61645-F334-4571-A60C-369ABEC16899}" type="pres">
      <dgm:prSet presAssocID="{C3A0F013-11DB-4256-AD2E-22ADABE0C8ED}" presName="vert1" presStyleCnt="0"/>
      <dgm:spPr/>
    </dgm:pt>
    <dgm:pt modelId="{93821B1B-BCC4-4373-8742-F37586CE6867}" type="pres">
      <dgm:prSet presAssocID="{D4D55AB6-577E-42F7-84C9-0E463D96F9BC}" presName="thickLine" presStyleLbl="alignNode1" presStyleIdx="7" presStyleCnt="8"/>
      <dgm:spPr/>
    </dgm:pt>
    <dgm:pt modelId="{ED3F31C9-CFDC-49D9-8ABB-23436759EEE4}" type="pres">
      <dgm:prSet presAssocID="{D4D55AB6-577E-42F7-84C9-0E463D96F9BC}" presName="horz1" presStyleCnt="0"/>
      <dgm:spPr/>
    </dgm:pt>
    <dgm:pt modelId="{A8E18975-F35E-4425-A1D5-D2CA63EE1F85}" type="pres">
      <dgm:prSet presAssocID="{D4D55AB6-577E-42F7-84C9-0E463D96F9BC}" presName="tx1" presStyleLbl="revTx" presStyleIdx="7" presStyleCnt="8"/>
      <dgm:spPr/>
    </dgm:pt>
    <dgm:pt modelId="{D32746CB-64D6-45D0-AB02-95D157EEA3B0}" type="pres">
      <dgm:prSet presAssocID="{D4D55AB6-577E-42F7-84C9-0E463D96F9BC}" presName="vert1" presStyleCnt="0"/>
      <dgm:spPr/>
    </dgm:pt>
  </dgm:ptLst>
  <dgm:cxnLst>
    <dgm:cxn modelId="{60860813-78BD-4B3F-BD03-8D86C723D08F}" type="presOf" srcId="{E1F18D59-36EF-431A-836D-E4C70163474F}" destId="{6190D42E-3817-4DFF-B9F6-11A42F8B255A}" srcOrd="0" destOrd="0" presId="urn:microsoft.com/office/officeart/2008/layout/LinedList"/>
    <dgm:cxn modelId="{575C7715-D508-41F0-B16A-7DA065A2FFBA}" srcId="{E1F18D59-36EF-431A-836D-E4C70163474F}" destId="{37AAD40F-8C0B-4FA5-9FB5-66F08CD985CA}" srcOrd="1" destOrd="0" parTransId="{92ABAF8C-449F-494C-83DE-E517DC122175}" sibTransId="{39144CD8-AC92-4C5E-98A4-3EA45C760398}"/>
    <dgm:cxn modelId="{0AB5DF2B-4EBF-46BD-A546-B49EFBA67923}" type="presOf" srcId="{211BB8F8-4907-48D6-87D5-5708FFDD192B}" destId="{7A43A32B-B65A-441D-A884-4EB3561A5CB3}" srcOrd="0" destOrd="0" presId="urn:microsoft.com/office/officeart/2008/layout/LinedList"/>
    <dgm:cxn modelId="{E7B78036-E4CB-4E7F-95FE-0432929520E3}" srcId="{E1F18D59-36EF-431A-836D-E4C70163474F}" destId="{8A5164A6-4E37-4E99-87BB-C48FF232D182}" srcOrd="2" destOrd="0" parTransId="{9490DAFF-F7DD-4D43-AF43-111E1073140F}" sibTransId="{1DCA8A4E-F45D-4D17-895E-181B37C79D62}"/>
    <dgm:cxn modelId="{CCF57B40-1B49-4FB4-B7FA-4F66A3E27514}" srcId="{E1F18D59-36EF-431A-836D-E4C70163474F}" destId="{C3A0F013-11DB-4256-AD2E-22ADABE0C8ED}" srcOrd="6" destOrd="0" parTransId="{A58A04C0-7774-4960-939C-B98D484DF0FD}" sibTransId="{92A6AB48-4187-43E0-B4D8-9B997114290C}"/>
    <dgm:cxn modelId="{C33C2364-16C7-4792-AF02-BF159A484D73}" srcId="{E1F18D59-36EF-431A-836D-E4C70163474F}" destId="{00741867-32B6-4277-A1D6-A78A21EE669E}" srcOrd="0" destOrd="0" parTransId="{6083E366-8A67-4E12-AEF0-4D4833EA128E}" sibTransId="{38C6530E-5812-420F-8F17-E185C16CAA9B}"/>
    <dgm:cxn modelId="{5C9FFB71-6A01-44A0-BC8A-7C6DC6507CAF}" type="presOf" srcId="{D4D55AB6-577E-42F7-84C9-0E463D96F9BC}" destId="{A8E18975-F35E-4425-A1D5-D2CA63EE1F85}" srcOrd="0" destOrd="0" presId="urn:microsoft.com/office/officeart/2008/layout/LinedList"/>
    <dgm:cxn modelId="{BFFDE956-A2A4-489E-93C8-9F809BE49479}" srcId="{E1F18D59-36EF-431A-836D-E4C70163474F}" destId="{60816A79-C684-4DF2-8CE8-76866E7F39A0}" srcOrd="5" destOrd="0" parTransId="{43FD964E-41A7-4706-82B4-00D955B7B813}" sibTransId="{57185435-FCC9-45DC-B6EA-65FAFB2B5A89}"/>
    <dgm:cxn modelId="{2114257A-D111-4A25-BDD8-447054F9E8C2}" type="presOf" srcId="{00741867-32B6-4277-A1D6-A78A21EE669E}" destId="{9D2CD0E6-1E05-4A1F-9ED8-34A147A088F9}" srcOrd="0" destOrd="0" presId="urn:microsoft.com/office/officeart/2008/layout/LinedList"/>
    <dgm:cxn modelId="{D21F947C-F248-4166-995F-27B46C306AAD}" type="presOf" srcId="{8A5164A6-4E37-4E99-87BB-C48FF232D182}" destId="{71C2A30D-B6E8-4190-AB43-60E31E81332F}" srcOrd="0" destOrd="0" presId="urn:microsoft.com/office/officeart/2008/layout/LinedList"/>
    <dgm:cxn modelId="{D0518B86-7BED-4EF0-85E6-F0537B5B5B5A}" type="presOf" srcId="{37AAD40F-8C0B-4FA5-9FB5-66F08CD985CA}" destId="{917E4A6E-5BD9-4150-9C39-F4104C711393}" srcOrd="0" destOrd="0" presId="urn:microsoft.com/office/officeart/2008/layout/LinedList"/>
    <dgm:cxn modelId="{B193678F-E7A1-465A-AC48-3162247DABD4}" srcId="{E1F18D59-36EF-431A-836D-E4C70163474F}" destId="{B0033284-5567-41B1-AAE1-56376478EB0C}" srcOrd="3" destOrd="0" parTransId="{53199DD1-E9CE-4312-ABAA-13DB9CD0F7F3}" sibTransId="{008CC1C0-BBF5-4351-8487-DFD0E0723996}"/>
    <dgm:cxn modelId="{D6F7839F-D571-45AD-B52D-D6C7158AC4D1}" type="presOf" srcId="{B0033284-5567-41B1-AAE1-56376478EB0C}" destId="{83E253E5-B5AF-43F2-AFE4-2019CF51650D}" srcOrd="0" destOrd="0" presId="urn:microsoft.com/office/officeart/2008/layout/LinedList"/>
    <dgm:cxn modelId="{58D6D2B2-F755-42C6-B6ED-2CE00F1CB8F8}" type="presOf" srcId="{C3A0F013-11DB-4256-AD2E-22ADABE0C8ED}" destId="{2286F935-385D-481B-8D1F-58F1C1A917CB}" srcOrd="0" destOrd="0" presId="urn:microsoft.com/office/officeart/2008/layout/LinedList"/>
    <dgm:cxn modelId="{F7B3D1BE-7884-4227-B0B3-A8807612A042}" srcId="{E1F18D59-36EF-431A-836D-E4C70163474F}" destId="{211BB8F8-4907-48D6-87D5-5708FFDD192B}" srcOrd="4" destOrd="0" parTransId="{A728D85C-5C8A-46CE-BEC2-7CE389318246}" sibTransId="{45A3744E-7C78-4A3B-A8EC-D45FB12360F3}"/>
    <dgm:cxn modelId="{6FFED9CF-1251-4BF6-AB62-CE8BAAA84A3C}" srcId="{E1F18D59-36EF-431A-836D-E4C70163474F}" destId="{D4D55AB6-577E-42F7-84C9-0E463D96F9BC}" srcOrd="7" destOrd="0" parTransId="{017BCB6A-5460-4281-BDA0-B22827A5F04C}" sibTransId="{FCF2F94F-273C-4C77-AE6C-77D0719FD2C3}"/>
    <dgm:cxn modelId="{78AE28F3-0A8B-46FD-846C-927FAA794B47}" type="presOf" srcId="{60816A79-C684-4DF2-8CE8-76866E7F39A0}" destId="{6B505018-BBA6-4050-BE3E-2367615B53A3}" srcOrd="0" destOrd="0" presId="urn:microsoft.com/office/officeart/2008/layout/LinedList"/>
    <dgm:cxn modelId="{0FADBD24-0D5E-49D1-9ADB-ACD6D69119BD}" type="presParOf" srcId="{6190D42E-3817-4DFF-B9F6-11A42F8B255A}" destId="{50BF0119-91D9-43CF-BABE-A06AD0A33B44}" srcOrd="0" destOrd="0" presId="urn:microsoft.com/office/officeart/2008/layout/LinedList"/>
    <dgm:cxn modelId="{21ABE365-E947-4CA3-B1DF-8739A198FE47}" type="presParOf" srcId="{6190D42E-3817-4DFF-B9F6-11A42F8B255A}" destId="{B5BF9D34-78B2-4CA2-995D-B6E6F2500CC7}" srcOrd="1" destOrd="0" presId="urn:microsoft.com/office/officeart/2008/layout/LinedList"/>
    <dgm:cxn modelId="{65B3E106-E6AE-4CDB-AFA5-8086B6E03C13}" type="presParOf" srcId="{B5BF9D34-78B2-4CA2-995D-B6E6F2500CC7}" destId="{9D2CD0E6-1E05-4A1F-9ED8-34A147A088F9}" srcOrd="0" destOrd="0" presId="urn:microsoft.com/office/officeart/2008/layout/LinedList"/>
    <dgm:cxn modelId="{38184643-D0CB-4E85-9E21-A87D50F2F7F5}" type="presParOf" srcId="{B5BF9D34-78B2-4CA2-995D-B6E6F2500CC7}" destId="{5AA4363B-A67F-4FD3-8F7F-76ED10AE2D0A}" srcOrd="1" destOrd="0" presId="urn:microsoft.com/office/officeart/2008/layout/LinedList"/>
    <dgm:cxn modelId="{732677A8-7E57-4FB6-8B03-43FA6B370078}" type="presParOf" srcId="{6190D42E-3817-4DFF-B9F6-11A42F8B255A}" destId="{2DE8B043-94FB-4D02-A4C8-E8B697383E17}" srcOrd="2" destOrd="0" presId="urn:microsoft.com/office/officeart/2008/layout/LinedList"/>
    <dgm:cxn modelId="{35D642CF-D382-4EAC-AE6D-4BEDA83270F4}" type="presParOf" srcId="{6190D42E-3817-4DFF-B9F6-11A42F8B255A}" destId="{8355E610-0EAB-4D7D-B2AD-319A45016647}" srcOrd="3" destOrd="0" presId="urn:microsoft.com/office/officeart/2008/layout/LinedList"/>
    <dgm:cxn modelId="{7E7D5101-23E8-4EC8-9220-AD47E27FF93B}" type="presParOf" srcId="{8355E610-0EAB-4D7D-B2AD-319A45016647}" destId="{917E4A6E-5BD9-4150-9C39-F4104C711393}" srcOrd="0" destOrd="0" presId="urn:microsoft.com/office/officeart/2008/layout/LinedList"/>
    <dgm:cxn modelId="{910EB365-C312-4170-A022-D8888FFF597B}" type="presParOf" srcId="{8355E610-0EAB-4D7D-B2AD-319A45016647}" destId="{49F509CE-4B58-49BA-97DC-C4582C2135EF}" srcOrd="1" destOrd="0" presId="urn:microsoft.com/office/officeart/2008/layout/LinedList"/>
    <dgm:cxn modelId="{DEA0A0A4-62BD-4F2F-AC1E-6552F028A7C3}" type="presParOf" srcId="{6190D42E-3817-4DFF-B9F6-11A42F8B255A}" destId="{4AF4D61E-4DC5-48BA-95F9-721A8D7769B7}" srcOrd="4" destOrd="0" presId="urn:microsoft.com/office/officeart/2008/layout/LinedList"/>
    <dgm:cxn modelId="{E2022423-A1E0-4968-BDAC-91B2B1139748}" type="presParOf" srcId="{6190D42E-3817-4DFF-B9F6-11A42F8B255A}" destId="{DFCB5C51-ACB5-4FBE-94D4-B6BBDD067375}" srcOrd="5" destOrd="0" presId="urn:microsoft.com/office/officeart/2008/layout/LinedList"/>
    <dgm:cxn modelId="{94B0B580-9F9B-454C-A539-E012588EE7FD}" type="presParOf" srcId="{DFCB5C51-ACB5-4FBE-94D4-B6BBDD067375}" destId="{71C2A30D-B6E8-4190-AB43-60E31E81332F}" srcOrd="0" destOrd="0" presId="urn:microsoft.com/office/officeart/2008/layout/LinedList"/>
    <dgm:cxn modelId="{A0FC8592-88BC-4643-A730-A71924D1A7B7}" type="presParOf" srcId="{DFCB5C51-ACB5-4FBE-94D4-B6BBDD067375}" destId="{3D3EA65A-2420-41C0-A02C-17FA210ED32C}" srcOrd="1" destOrd="0" presId="urn:microsoft.com/office/officeart/2008/layout/LinedList"/>
    <dgm:cxn modelId="{2DC55262-6518-4E99-A366-007EBA3D200A}" type="presParOf" srcId="{6190D42E-3817-4DFF-B9F6-11A42F8B255A}" destId="{D0D44AF8-5511-4D37-8E10-DB38A900369B}" srcOrd="6" destOrd="0" presId="urn:microsoft.com/office/officeart/2008/layout/LinedList"/>
    <dgm:cxn modelId="{74AAB067-B1B8-49BE-A477-16EC88629B2F}" type="presParOf" srcId="{6190D42E-3817-4DFF-B9F6-11A42F8B255A}" destId="{210E05D4-7309-495D-A0AA-2BB97BE213D6}" srcOrd="7" destOrd="0" presId="urn:microsoft.com/office/officeart/2008/layout/LinedList"/>
    <dgm:cxn modelId="{C307F296-F278-44EC-B91C-F755152D0A00}" type="presParOf" srcId="{210E05D4-7309-495D-A0AA-2BB97BE213D6}" destId="{83E253E5-B5AF-43F2-AFE4-2019CF51650D}" srcOrd="0" destOrd="0" presId="urn:microsoft.com/office/officeart/2008/layout/LinedList"/>
    <dgm:cxn modelId="{5F7BF3BD-5CC8-4077-A912-E7573F170486}" type="presParOf" srcId="{210E05D4-7309-495D-A0AA-2BB97BE213D6}" destId="{0A937251-FC68-4FE1-8EE9-9929AF52A996}" srcOrd="1" destOrd="0" presId="urn:microsoft.com/office/officeart/2008/layout/LinedList"/>
    <dgm:cxn modelId="{9EAB7C24-10FD-440D-95A1-5CB608A4BF54}" type="presParOf" srcId="{6190D42E-3817-4DFF-B9F6-11A42F8B255A}" destId="{3BC1B5BA-5548-4B7B-B86F-211219224821}" srcOrd="8" destOrd="0" presId="urn:microsoft.com/office/officeart/2008/layout/LinedList"/>
    <dgm:cxn modelId="{CEB4791F-D7E6-4CF4-94EA-E0AEA474FC13}" type="presParOf" srcId="{6190D42E-3817-4DFF-B9F6-11A42F8B255A}" destId="{CAC54F54-C3B7-48E8-BED7-CC46AB5DF7DD}" srcOrd="9" destOrd="0" presId="urn:microsoft.com/office/officeart/2008/layout/LinedList"/>
    <dgm:cxn modelId="{5B1D714A-5209-40DE-897F-60669CC36994}" type="presParOf" srcId="{CAC54F54-C3B7-48E8-BED7-CC46AB5DF7DD}" destId="{7A43A32B-B65A-441D-A884-4EB3561A5CB3}" srcOrd="0" destOrd="0" presId="urn:microsoft.com/office/officeart/2008/layout/LinedList"/>
    <dgm:cxn modelId="{07E5B090-BCF9-40FF-8F03-ACB79C34FA83}" type="presParOf" srcId="{CAC54F54-C3B7-48E8-BED7-CC46AB5DF7DD}" destId="{8B50C2B3-D7C9-4F90-8C95-33E3A7D1D707}" srcOrd="1" destOrd="0" presId="urn:microsoft.com/office/officeart/2008/layout/LinedList"/>
    <dgm:cxn modelId="{7923772C-9A1F-4283-AFF4-BB8E6850B1DC}" type="presParOf" srcId="{6190D42E-3817-4DFF-B9F6-11A42F8B255A}" destId="{B13D1D44-2086-4923-B994-09184D3089AC}" srcOrd="10" destOrd="0" presId="urn:microsoft.com/office/officeart/2008/layout/LinedList"/>
    <dgm:cxn modelId="{24C9B437-EACF-4FA9-A411-79D8896EF823}" type="presParOf" srcId="{6190D42E-3817-4DFF-B9F6-11A42F8B255A}" destId="{3979AC4F-570E-4750-84B9-234495A0E432}" srcOrd="11" destOrd="0" presId="urn:microsoft.com/office/officeart/2008/layout/LinedList"/>
    <dgm:cxn modelId="{EBC7D309-3361-4FEE-B8C5-C3C46FB728E7}" type="presParOf" srcId="{3979AC4F-570E-4750-84B9-234495A0E432}" destId="{6B505018-BBA6-4050-BE3E-2367615B53A3}" srcOrd="0" destOrd="0" presId="urn:microsoft.com/office/officeart/2008/layout/LinedList"/>
    <dgm:cxn modelId="{9D114242-EB5E-483C-BDD3-96BC743D7B8F}" type="presParOf" srcId="{3979AC4F-570E-4750-84B9-234495A0E432}" destId="{82021861-928D-49C2-A1FC-E08C78403594}" srcOrd="1" destOrd="0" presId="urn:microsoft.com/office/officeart/2008/layout/LinedList"/>
    <dgm:cxn modelId="{72687873-478D-4DCE-899E-D2A3AF4A5FDB}" type="presParOf" srcId="{6190D42E-3817-4DFF-B9F6-11A42F8B255A}" destId="{DC0E200F-E9E1-4020-8ADA-D66F8F09B451}" srcOrd="12" destOrd="0" presId="urn:microsoft.com/office/officeart/2008/layout/LinedList"/>
    <dgm:cxn modelId="{6478B3AB-0228-478E-8D8C-092FE80EE8C6}" type="presParOf" srcId="{6190D42E-3817-4DFF-B9F6-11A42F8B255A}" destId="{1EA34A96-F87F-429E-A0F1-3DF8CBD27DF0}" srcOrd="13" destOrd="0" presId="urn:microsoft.com/office/officeart/2008/layout/LinedList"/>
    <dgm:cxn modelId="{4BDA61EE-B39F-41E6-A3DA-C7B51313DB4A}" type="presParOf" srcId="{1EA34A96-F87F-429E-A0F1-3DF8CBD27DF0}" destId="{2286F935-385D-481B-8D1F-58F1C1A917CB}" srcOrd="0" destOrd="0" presId="urn:microsoft.com/office/officeart/2008/layout/LinedList"/>
    <dgm:cxn modelId="{8F84E912-FB52-4358-BD70-0089AB6C9984}" type="presParOf" srcId="{1EA34A96-F87F-429E-A0F1-3DF8CBD27DF0}" destId="{FAB61645-F334-4571-A60C-369ABEC16899}" srcOrd="1" destOrd="0" presId="urn:microsoft.com/office/officeart/2008/layout/LinedList"/>
    <dgm:cxn modelId="{00D797EF-7BF9-4033-87E6-994C78FDB319}" type="presParOf" srcId="{6190D42E-3817-4DFF-B9F6-11A42F8B255A}" destId="{93821B1B-BCC4-4373-8742-F37586CE6867}" srcOrd="14" destOrd="0" presId="urn:microsoft.com/office/officeart/2008/layout/LinedList"/>
    <dgm:cxn modelId="{E4517266-917E-4DE0-A0BC-E903D9C21829}" type="presParOf" srcId="{6190D42E-3817-4DFF-B9F6-11A42F8B255A}" destId="{ED3F31C9-CFDC-49D9-8ABB-23436759EEE4}" srcOrd="15" destOrd="0" presId="urn:microsoft.com/office/officeart/2008/layout/LinedList"/>
    <dgm:cxn modelId="{FBCC0F18-BBC5-4F53-B212-4E501621DCDF}" type="presParOf" srcId="{ED3F31C9-CFDC-49D9-8ABB-23436759EEE4}" destId="{A8E18975-F35E-4425-A1D5-D2CA63EE1F85}" srcOrd="0" destOrd="0" presId="urn:microsoft.com/office/officeart/2008/layout/LinedList"/>
    <dgm:cxn modelId="{702D17C5-E7E6-41A3-BA01-F44A1A43B767}" type="presParOf" srcId="{ED3F31C9-CFDC-49D9-8ABB-23436759EEE4}" destId="{D32746CB-64D6-45D0-AB02-95D157EEA3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6B8FA5-5B44-49CB-9490-A9C5E61BB1B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0922C00-C223-4F27-886E-A7F6F938CA8C}">
      <dgm:prSet/>
      <dgm:spPr/>
      <dgm:t>
        <a:bodyPr/>
        <a:lstStyle/>
        <a:p>
          <a:r>
            <a:rPr lang="en-US"/>
            <a:t>The information provided today is an expansion of the Core Standards</a:t>
          </a:r>
        </a:p>
      </dgm:t>
    </dgm:pt>
    <dgm:pt modelId="{1ADE2851-3B92-4750-BEAC-D5FBB9BF2864}" type="parTrans" cxnId="{68C976D9-72E1-4BA4-B5E4-FA320BEA17BC}">
      <dgm:prSet/>
      <dgm:spPr/>
      <dgm:t>
        <a:bodyPr/>
        <a:lstStyle/>
        <a:p>
          <a:endParaRPr lang="en-US"/>
        </a:p>
      </dgm:t>
    </dgm:pt>
    <dgm:pt modelId="{A1D1AB45-EA56-4574-B4DF-0F89661D66A4}" type="sibTrans" cxnId="{68C976D9-72E1-4BA4-B5E4-FA320BEA17BC}">
      <dgm:prSet/>
      <dgm:spPr/>
      <dgm:t>
        <a:bodyPr/>
        <a:lstStyle/>
        <a:p>
          <a:endParaRPr lang="en-US"/>
        </a:p>
      </dgm:t>
    </dgm:pt>
    <dgm:pt modelId="{42801CC5-D6D1-4DC4-ACFA-065BDFFC8D2D}">
      <dgm:prSet/>
      <dgm:spPr/>
      <dgm:t>
        <a:bodyPr/>
        <a:lstStyle/>
        <a:p>
          <a:r>
            <a:rPr lang="en-US"/>
            <a:t>The information is in alignment with the Core Standards for easier application</a:t>
          </a:r>
        </a:p>
      </dgm:t>
    </dgm:pt>
    <dgm:pt modelId="{8D2F666E-944A-4434-9F69-B3C1C13CD4A7}" type="parTrans" cxnId="{8F05BA66-BBA5-4B37-8941-7373E7272EE9}">
      <dgm:prSet/>
      <dgm:spPr/>
      <dgm:t>
        <a:bodyPr/>
        <a:lstStyle/>
        <a:p>
          <a:endParaRPr lang="en-US"/>
        </a:p>
      </dgm:t>
    </dgm:pt>
    <dgm:pt modelId="{C5FCD262-F977-4792-B885-228C0CFD48FA}" type="sibTrans" cxnId="{8F05BA66-BBA5-4B37-8941-7373E7272EE9}">
      <dgm:prSet/>
      <dgm:spPr/>
      <dgm:t>
        <a:bodyPr/>
        <a:lstStyle/>
        <a:p>
          <a:endParaRPr lang="en-US"/>
        </a:p>
      </dgm:t>
    </dgm:pt>
    <dgm:pt modelId="{F821C7AB-2067-4458-9311-FA3AB5FD12DF}" type="pres">
      <dgm:prSet presAssocID="{B06B8FA5-5B44-49CB-9490-A9C5E61BB1B5}" presName="hierChild1" presStyleCnt="0">
        <dgm:presLayoutVars>
          <dgm:chPref val="1"/>
          <dgm:dir/>
          <dgm:animOne val="branch"/>
          <dgm:animLvl val="lvl"/>
          <dgm:resizeHandles/>
        </dgm:presLayoutVars>
      </dgm:prSet>
      <dgm:spPr/>
    </dgm:pt>
    <dgm:pt modelId="{70589D35-1D76-45AA-A31A-FECA951D6550}" type="pres">
      <dgm:prSet presAssocID="{D0922C00-C223-4F27-886E-A7F6F938CA8C}" presName="hierRoot1" presStyleCnt="0"/>
      <dgm:spPr/>
    </dgm:pt>
    <dgm:pt modelId="{118EF067-EA4A-42ED-9C6A-B306CAEC48B0}" type="pres">
      <dgm:prSet presAssocID="{D0922C00-C223-4F27-886E-A7F6F938CA8C}" presName="composite" presStyleCnt="0"/>
      <dgm:spPr/>
    </dgm:pt>
    <dgm:pt modelId="{9B7DDD9C-94D7-4FA6-9313-6200BF14255D}" type="pres">
      <dgm:prSet presAssocID="{D0922C00-C223-4F27-886E-A7F6F938CA8C}" presName="background" presStyleLbl="node0" presStyleIdx="0" presStyleCnt="2"/>
      <dgm:spPr/>
    </dgm:pt>
    <dgm:pt modelId="{BF9AC050-6DD2-404D-9F78-95B2611FA676}" type="pres">
      <dgm:prSet presAssocID="{D0922C00-C223-4F27-886E-A7F6F938CA8C}" presName="text" presStyleLbl="fgAcc0" presStyleIdx="0" presStyleCnt="2">
        <dgm:presLayoutVars>
          <dgm:chPref val="3"/>
        </dgm:presLayoutVars>
      </dgm:prSet>
      <dgm:spPr/>
    </dgm:pt>
    <dgm:pt modelId="{836F826F-F938-454E-A7E8-BFDF99779C8F}" type="pres">
      <dgm:prSet presAssocID="{D0922C00-C223-4F27-886E-A7F6F938CA8C}" presName="hierChild2" presStyleCnt="0"/>
      <dgm:spPr/>
    </dgm:pt>
    <dgm:pt modelId="{B4EFBAD4-D559-4300-9A52-C0FB4C241530}" type="pres">
      <dgm:prSet presAssocID="{42801CC5-D6D1-4DC4-ACFA-065BDFFC8D2D}" presName="hierRoot1" presStyleCnt="0"/>
      <dgm:spPr/>
    </dgm:pt>
    <dgm:pt modelId="{D0A39FE3-18A7-4A04-BB6F-1B5B6549A922}" type="pres">
      <dgm:prSet presAssocID="{42801CC5-D6D1-4DC4-ACFA-065BDFFC8D2D}" presName="composite" presStyleCnt="0"/>
      <dgm:spPr/>
    </dgm:pt>
    <dgm:pt modelId="{167C9D40-FD7E-4927-8283-E82B81E0B8F0}" type="pres">
      <dgm:prSet presAssocID="{42801CC5-D6D1-4DC4-ACFA-065BDFFC8D2D}" presName="background" presStyleLbl="node0" presStyleIdx="1" presStyleCnt="2"/>
      <dgm:spPr/>
    </dgm:pt>
    <dgm:pt modelId="{1C0A5B44-A1EC-4963-A10E-2AA6ECAC15C7}" type="pres">
      <dgm:prSet presAssocID="{42801CC5-D6D1-4DC4-ACFA-065BDFFC8D2D}" presName="text" presStyleLbl="fgAcc0" presStyleIdx="1" presStyleCnt="2">
        <dgm:presLayoutVars>
          <dgm:chPref val="3"/>
        </dgm:presLayoutVars>
      </dgm:prSet>
      <dgm:spPr/>
    </dgm:pt>
    <dgm:pt modelId="{996489D2-CD5B-4B7C-96B4-9123E7D9ADF7}" type="pres">
      <dgm:prSet presAssocID="{42801CC5-D6D1-4DC4-ACFA-065BDFFC8D2D}" presName="hierChild2" presStyleCnt="0"/>
      <dgm:spPr/>
    </dgm:pt>
  </dgm:ptLst>
  <dgm:cxnLst>
    <dgm:cxn modelId="{8F05BA66-BBA5-4B37-8941-7373E7272EE9}" srcId="{B06B8FA5-5B44-49CB-9490-A9C5E61BB1B5}" destId="{42801CC5-D6D1-4DC4-ACFA-065BDFFC8D2D}" srcOrd="1" destOrd="0" parTransId="{8D2F666E-944A-4434-9F69-B3C1C13CD4A7}" sibTransId="{C5FCD262-F977-4792-B885-228C0CFD48FA}"/>
    <dgm:cxn modelId="{E5B49389-2DD9-4603-883D-C38877A55233}" type="presOf" srcId="{B06B8FA5-5B44-49CB-9490-A9C5E61BB1B5}" destId="{F821C7AB-2067-4458-9311-FA3AB5FD12DF}" srcOrd="0" destOrd="0" presId="urn:microsoft.com/office/officeart/2005/8/layout/hierarchy1"/>
    <dgm:cxn modelId="{9BD7BEB9-85C8-4122-BE91-7985550BA8A0}" type="presOf" srcId="{D0922C00-C223-4F27-886E-A7F6F938CA8C}" destId="{BF9AC050-6DD2-404D-9F78-95B2611FA676}" srcOrd="0" destOrd="0" presId="urn:microsoft.com/office/officeart/2005/8/layout/hierarchy1"/>
    <dgm:cxn modelId="{68C976D9-72E1-4BA4-B5E4-FA320BEA17BC}" srcId="{B06B8FA5-5B44-49CB-9490-A9C5E61BB1B5}" destId="{D0922C00-C223-4F27-886E-A7F6F938CA8C}" srcOrd="0" destOrd="0" parTransId="{1ADE2851-3B92-4750-BEAC-D5FBB9BF2864}" sibTransId="{A1D1AB45-EA56-4574-B4DF-0F89661D66A4}"/>
    <dgm:cxn modelId="{5D8CCCED-A18D-4AAE-B972-3A6F8B52ED4D}" type="presOf" srcId="{42801CC5-D6D1-4DC4-ACFA-065BDFFC8D2D}" destId="{1C0A5B44-A1EC-4963-A10E-2AA6ECAC15C7}" srcOrd="0" destOrd="0" presId="urn:microsoft.com/office/officeart/2005/8/layout/hierarchy1"/>
    <dgm:cxn modelId="{0618FDD0-52CA-41B6-BABD-3A6D4A1387C7}" type="presParOf" srcId="{F821C7AB-2067-4458-9311-FA3AB5FD12DF}" destId="{70589D35-1D76-45AA-A31A-FECA951D6550}" srcOrd="0" destOrd="0" presId="urn:microsoft.com/office/officeart/2005/8/layout/hierarchy1"/>
    <dgm:cxn modelId="{671F5988-D5F2-4B49-8FA7-826CF3388DF0}" type="presParOf" srcId="{70589D35-1D76-45AA-A31A-FECA951D6550}" destId="{118EF067-EA4A-42ED-9C6A-B306CAEC48B0}" srcOrd="0" destOrd="0" presId="urn:microsoft.com/office/officeart/2005/8/layout/hierarchy1"/>
    <dgm:cxn modelId="{85617181-2D4E-4537-B825-BBC387A858C4}" type="presParOf" srcId="{118EF067-EA4A-42ED-9C6A-B306CAEC48B0}" destId="{9B7DDD9C-94D7-4FA6-9313-6200BF14255D}" srcOrd="0" destOrd="0" presId="urn:microsoft.com/office/officeart/2005/8/layout/hierarchy1"/>
    <dgm:cxn modelId="{3CC90424-821B-402B-8B39-84316044A466}" type="presParOf" srcId="{118EF067-EA4A-42ED-9C6A-B306CAEC48B0}" destId="{BF9AC050-6DD2-404D-9F78-95B2611FA676}" srcOrd="1" destOrd="0" presId="urn:microsoft.com/office/officeart/2005/8/layout/hierarchy1"/>
    <dgm:cxn modelId="{E4D793A1-5E82-4434-A5A4-F3CE50531CDC}" type="presParOf" srcId="{70589D35-1D76-45AA-A31A-FECA951D6550}" destId="{836F826F-F938-454E-A7E8-BFDF99779C8F}" srcOrd="1" destOrd="0" presId="urn:microsoft.com/office/officeart/2005/8/layout/hierarchy1"/>
    <dgm:cxn modelId="{745B7DA1-7B11-4775-9D62-1506F0305DDF}" type="presParOf" srcId="{F821C7AB-2067-4458-9311-FA3AB5FD12DF}" destId="{B4EFBAD4-D559-4300-9A52-C0FB4C241530}" srcOrd="1" destOrd="0" presId="urn:microsoft.com/office/officeart/2005/8/layout/hierarchy1"/>
    <dgm:cxn modelId="{2713469E-7B1D-481E-94A3-201AEC4EAA04}" type="presParOf" srcId="{B4EFBAD4-D559-4300-9A52-C0FB4C241530}" destId="{D0A39FE3-18A7-4A04-BB6F-1B5B6549A922}" srcOrd="0" destOrd="0" presId="urn:microsoft.com/office/officeart/2005/8/layout/hierarchy1"/>
    <dgm:cxn modelId="{9CB042F8-FD2C-4444-A46E-344E9D1B99D6}" type="presParOf" srcId="{D0A39FE3-18A7-4A04-BB6F-1B5B6549A922}" destId="{167C9D40-FD7E-4927-8283-E82B81E0B8F0}" srcOrd="0" destOrd="0" presId="urn:microsoft.com/office/officeart/2005/8/layout/hierarchy1"/>
    <dgm:cxn modelId="{D4CDB972-4B3D-4070-A3A2-03E15C932069}" type="presParOf" srcId="{D0A39FE3-18A7-4A04-BB6F-1B5B6549A922}" destId="{1C0A5B44-A1EC-4963-A10E-2AA6ECAC15C7}" srcOrd="1" destOrd="0" presId="urn:microsoft.com/office/officeart/2005/8/layout/hierarchy1"/>
    <dgm:cxn modelId="{F50C24A4-6AA4-4C65-B1A4-D67C25A588D4}" type="presParOf" srcId="{B4EFBAD4-D559-4300-9A52-C0FB4C241530}" destId="{996489D2-CD5B-4B7C-96B4-9123E7D9AD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1CF446-005A-41D5-BDB2-9B5A70E79D3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689C10-DF07-48FD-9428-C3ADB1BB9C20}">
      <dgm:prSet custT="1"/>
      <dgm:spPr/>
      <dgm:t>
        <a:bodyPr/>
        <a:lstStyle/>
        <a:p>
          <a:pPr>
            <a:lnSpc>
              <a:spcPct val="100000"/>
            </a:lnSpc>
          </a:pPr>
          <a:r>
            <a:rPr lang="en-US" sz="2400" dirty="0"/>
            <a:t>Not to be confused with usability</a:t>
          </a:r>
        </a:p>
      </dgm:t>
    </dgm:pt>
    <dgm:pt modelId="{63B7E8AE-ADFC-4B82-8579-058C94E4C494}" type="parTrans" cxnId="{F837BBD9-5E7B-4470-A2FB-D18A5A534B6D}">
      <dgm:prSet/>
      <dgm:spPr/>
      <dgm:t>
        <a:bodyPr/>
        <a:lstStyle/>
        <a:p>
          <a:endParaRPr lang="en-US"/>
        </a:p>
      </dgm:t>
    </dgm:pt>
    <dgm:pt modelId="{06E69F86-5D48-45E4-AFC1-463D8059F5B9}" type="sibTrans" cxnId="{F837BBD9-5E7B-4470-A2FB-D18A5A534B6D}">
      <dgm:prSet/>
      <dgm:spPr/>
      <dgm:t>
        <a:bodyPr/>
        <a:lstStyle/>
        <a:p>
          <a:endParaRPr lang="en-US"/>
        </a:p>
      </dgm:t>
    </dgm:pt>
    <dgm:pt modelId="{0FC57552-B033-425E-9694-A27E16A20A8D}">
      <dgm:prSet custT="1"/>
      <dgm:spPr/>
      <dgm:t>
        <a:bodyPr/>
        <a:lstStyle/>
        <a:p>
          <a:pPr>
            <a:lnSpc>
              <a:spcPct val="100000"/>
            </a:lnSpc>
          </a:pPr>
          <a:r>
            <a:rPr lang="en-US" sz="2000" dirty="0"/>
            <a:t>Usability is the extent to which a product can be used by specified users to achieve goals of effectiveness, efficiency, and satisfaction in a specific context of use</a:t>
          </a:r>
        </a:p>
      </dgm:t>
    </dgm:pt>
    <dgm:pt modelId="{29E6B212-C76E-4F59-B78A-574418C49979}" type="parTrans" cxnId="{A35ECC69-5FDA-4F2A-9486-198FF3089224}">
      <dgm:prSet/>
      <dgm:spPr/>
      <dgm:t>
        <a:bodyPr/>
        <a:lstStyle/>
        <a:p>
          <a:endParaRPr lang="en-US"/>
        </a:p>
      </dgm:t>
    </dgm:pt>
    <dgm:pt modelId="{0DC63B12-AE1A-46D0-A21B-6A3E0FE276E8}" type="sibTrans" cxnId="{A35ECC69-5FDA-4F2A-9486-198FF3089224}">
      <dgm:prSet/>
      <dgm:spPr/>
      <dgm:t>
        <a:bodyPr/>
        <a:lstStyle/>
        <a:p>
          <a:endParaRPr lang="en-US"/>
        </a:p>
      </dgm:t>
    </dgm:pt>
    <dgm:pt modelId="{E6A5487D-89F6-405B-866D-E84BC0EE0DAA}">
      <dgm:prSet/>
      <dgm:spPr/>
      <dgm:t>
        <a:bodyPr/>
        <a:lstStyle/>
        <a:p>
          <a:pPr>
            <a:lnSpc>
              <a:spcPct val="100000"/>
            </a:lnSpc>
          </a:pPr>
          <a:r>
            <a:rPr lang="en-US" dirty="0"/>
            <a:t>Cell phones – making calls and texting</a:t>
          </a:r>
        </a:p>
      </dgm:t>
    </dgm:pt>
    <dgm:pt modelId="{59C75A3F-DC7C-4E71-B544-D9352D454DA8}" type="parTrans" cxnId="{F36BA90B-8F6A-4373-98ED-D2522F0A54BC}">
      <dgm:prSet/>
      <dgm:spPr/>
      <dgm:t>
        <a:bodyPr/>
        <a:lstStyle/>
        <a:p>
          <a:endParaRPr lang="en-US"/>
        </a:p>
      </dgm:t>
    </dgm:pt>
    <dgm:pt modelId="{EAEE44FC-8912-4113-953A-2B46D5F0AB83}" type="sibTrans" cxnId="{F36BA90B-8F6A-4373-98ED-D2522F0A54BC}">
      <dgm:prSet/>
      <dgm:spPr/>
      <dgm:t>
        <a:bodyPr/>
        <a:lstStyle/>
        <a:p>
          <a:endParaRPr lang="en-US"/>
        </a:p>
      </dgm:t>
    </dgm:pt>
    <dgm:pt modelId="{62E6D480-CB61-4615-8FA2-7817D03AAB32}" type="pres">
      <dgm:prSet presAssocID="{C71CF446-005A-41D5-BDB2-9B5A70E79D34}" presName="root" presStyleCnt="0">
        <dgm:presLayoutVars>
          <dgm:dir/>
          <dgm:resizeHandles val="exact"/>
        </dgm:presLayoutVars>
      </dgm:prSet>
      <dgm:spPr/>
    </dgm:pt>
    <dgm:pt modelId="{647705E7-9405-41B5-A9FC-931DB0F1574A}" type="pres">
      <dgm:prSet presAssocID="{37689C10-DF07-48FD-9428-C3ADB1BB9C20}" presName="compNode" presStyleCnt="0"/>
      <dgm:spPr/>
    </dgm:pt>
    <dgm:pt modelId="{A5C7FC3E-03A9-4C29-BF2C-FB3479C7A74D}" type="pres">
      <dgm:prSet presAssocID="{37689C10-DF07-48FD-9428-C3ADB1BB9C20}" presName="bgRect" presStyleLbl="bgShp" presStyleIdx="0" presStyleCnt="3" custLinFactNeighborY="-43"/>
      <dgm:spPr/>
    </dgm:pt>
    <dgm:pt modelId="{10966BCB-C4BF-48A9-81CF-FA64D01B00A4}" type="pres">
      <dgm:prSet presAssocID="{37689C10-DF07-48FD-9428-C3ADB1BB9C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A5158DE5-320F-4F19-B4B6-AB160360212D}" type="pres">
      <dgm:prSet presAssocID="{37689C10-DF07-48FD-9428-C3ADB1BB9C20}" presName="spaceRect" presStyleCnt="0"/>
      <dgm:spPr/>
    </dgm:pt>
    <dgm:pt modelId="{09C58859-4136-4728-AD89-B8CAA7C0FA3A}" type="pres">
      <dgm:prSet presAssocID="{37689C10-DF07-48FD-9428-C3ADB1BB9C20}" presName="parTx" presStyleLbl="revTx" presStyleIdx="0" presStyleCnt="3">
        <dgm:presLayoutVars>
          <dgm:chMax val="0"/>
          <dgm:chPref val="0"/>
        </dgm:presLayoutVars>
      </dgm:prSet>
      <dgm:spPr/>
    </dgm:pt>
    <dgm:pt modelId="{BB2F65F8-EC97-4011-B98C-69F4F00E5451}" type="pres">
      <dgm:prSet presAssocID="{06E69F86-5D48-45E4-AFC1-463D8059F5B9}" presName="sibTrans" presStyleCnt="0"/>
      <dgm:spPr/>
    </dgm:pt>
    <dgm:pt modelId="{F30A08F8-C95C-4717-A10C-AC223371362F}" type="pres">
      <dgm:prSet presAssocID="{0FC57552-B033-425E-9694-A27E16A20A8D}" presName="compNode" presStyleCnt="0"/>
      <dgm:spPr/>
    </dgm:pt>
    <dgm:pt modelId="{19CEB099-8452-474D-BB4D-6638BC650A4F}" type="pres">
      <dgm:prSet presAssocID="{0FC57552-B033-425E-9694-A27E16A20A8D}" presName="bgRect" presStyleLbl="bgShp" presStyleIdx="1" presStyleCnt="3"/>
      <dgm:spPr/>
    </dgm:pt>
    <dgm:pt modelId="{6C9DACCE-49E5-44B2-94D6-344197E7624A}" type="pres">
      <dgm:prSet presAssocID="{0FC57552-B033-425E-9694-A27E16A20A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FE758BA4-0085-4EDF-A901-D9F757F891CF}" type="pres">
      <dgm:prSet presAssocID="{0FC57552-B033-425E-9694-A27E16A20A8D}" presName="spaceRect" presStyleCnt="0"/>
      <dgm:spPr/>
    </dgm:pt>
    <dgm:pt modelId="{7E378573-55A3-4C58-A237-265C455D53A0}" type="pres">
      <dgm:prSet presAssocID="{0FC57552-B033-425E-9694-A27E16A20A8D}" presName="parTx" presStyleLbl="revTx" presStyleIdx="1" presStyleCnt="3">
        <dgm:presLayoutVars>
          <dgm:chMax val="0"/>
          <dgm:chPref val="0"/>
        </dgm:presLayoutVars>
      </dgm:prSet>
      <dgm:spPr/>
    </dgm:pt>
    <dgm:pt modelId="{1F2035D8-2D79-474E-AC18-DE4DDF33C4EB}" type="pres">
      <dgm:prSet presAssocID="{0DC63B12-AE1A-46D0-A21B-6A3E0FE276E8}" presName="sibTrans" presStyleCnt="0"/>
      <dgm:spPr/>
    </dgm:pt>
    <dgm:pt modelId="{307DD7C8-F625-4C34-9D74-532396143A4F}" type="pres">
      <dgm:prSet presAssocID="{E6A5487D-89F6-405B-866D-E84BC0EE0DAA}" presName="compNode" presStyleCnt="0"/>
      <dgm:spPr/>
    </dgm:pt>
    <dgm:pt modelId="{DD06431E-26AA-4DAD-852F-5282144DCA69}" type="pres">
      <dgm:prSet presAssocID="{E6A5487D-89F6-405B-866D-E84BC0EE0DAA}" presName="bgRect" presStyleLbl="bgShp" presStyleIdx="2" presStyleCnt="3"/>
      <dgm:spPr/>
    </dgm:pt>
    <dgm:pt modelId="{CDF803F1-6A0C-41C4-8B27-78847F5756BC}" type="pres">
      <dgm:prSet presAssocID="{E6A5487D-89F6-405B-866D-E84BC0EE0D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2681EF7C-25EA-4F3E-8695-45E774D9C802}" type="pres">
      <dgm:prSet presAssocID="{E6A5487D-89F6-405B-866D-E84BC0EE0DAA}" presName="spaceRect" presStyleCnt="0"/>
      <dgm:spPr/>
    </dgm:pt>
    <dgm:pt modelId="{FED53FF4-B082-4193-BA4B-D49ACA65D335}" type="pres">
      <dgm:prSet presAssocID="{E6A5487D-89F6-405B-866D-E84BC0EE0DAA}" presName="parTx" presStyleLbl="revTx" presStyleIdx="2" presStyleCnt="3">
        <dgm:presLayoutVars>
          <dgm:chMax val="0"/>
          <dgm:chPref val="0"/>
        </dgm:presLayoutVars>
      </dgm:prSet>
      <dgm:spPr/>
    </dgm:pt>
  </dgm:ptLst>
  <dgm:cxnLst>
    <dgm:cxn modelId="{47B56A04-1818-48D1-83A9-64B8FCFB683F}" type="presOf" srcId="{C71CF446-005A-41D5-BDB2-9B5A70E79D34}" destId="{62E6D480-CB61-4615-8FA2-7817D03AAB32}" srcOrd="0" destOrd="0" presId="urn:microsoft.com/office/officeart/2018/2/layout/IconVerticalSolidList"/>
    <dgm:cxn modelId="{F36BA90B-8F6A-4373-98ED-D2522F0A54BC}" srcId="{C71CF446-005A-41D5-BDB2-9B5A70E79D34}" destId="{E6A5487D-89F6-405B-866D-E84BC0EE0DAA}" srcOrd="2" destOrd="0" parTransId="{59C75A3F-DC7C-4E71-B544-D9352D454DA8}" sibTransId="{EAEE44FC-8912-4113-953A-2B46D5F0AB83}"/>
    <dgm:cxn modelId="{8579DF3E-CCAC-4577-A173-368D540E95B9}" type="presOf" srcId="{37689C10-DF07-48FD-9428-C3ADB1BB9C20}" destId="{09C58859-4136-4728-AD89-B8CAA7C0FA3A}" srcOrd="0" destOrd="0" presId="urn:microsoft.com/office/officeart/2018/2/layout/IconVerticalSolidList"/>
    <dgm:cxn modelId="{A35ECC69-5FDA-4F2A-9486-198FF3089224}" srcId="{C71CF446-005A-41D5-BDB2-9B5A70E79D34}" destId="{0FC57552-B033-425E-9694-A27E16A20A8D}" srcOrd="1" destOrd="0" parTransId="{29E6B212-C76E-4F59-B78A-574418C49979}" sibTransId="{0DC63B12-AE1A-46D0-A21B-6A3E0FE276E8}"/>
    <dgm:cxn modelId="{9D01307F-99D1-4FF6-8E6A-1782D1BD88E2}" type="presOf" srcId="{E6A5487D-89F6-405B-866D-E84BC0EE0DAA}" destId="{FED53FF4-B082-4193-BA4B-D49ACA65D335}" srcOrd="0" destOrd="0" presId="urn:microsoft.com/office/officeart/2018/2/layout/IconVerticalSolidList"/>
    <dgm:cxn modelId="{2F08C782-273B-4B68-9E89-C8CEC07A4B6C}" type="presOf" srcId="{0FC57552-B033-425E-9694-A27E16A20A8D}" destId="{7E378573-55A3-4C58-A237-265C455D53A0}" srcOrd="0" destOrd="0" presId="urn:microsoft.com/office/officeart/2018/2/layout/IconVerticalSolidList"/>
    <dgm:cxn modelId="{F837BBD9-5E7B-4470-A2FB-D18A5A534B6D}" srcId="{C71CF446-005A-41D5-BDB2-9B5A70E79D34}" destId="{37689C10-DF07-48FD-9428-C3ADB1BB9C20}" srcOrd="0" destOrd="0" parTransId="{63B7E8AE-ADFC-4B82-8579-058C94E4C494}" sibTransId="{06E69F86-5D48-45E4-AFC1-463D8059F5B9}"/>
    <dgm:cxn modelId="{2F4DB8C2-355A-4BBA-B932-840233DC6FED}" type="presParOf" srcId="{62E6D480-CB61-4615-8FA2-7817D03AAB32}" destId="{647705E7-9405-41B5-A9FC-931DB0F1574A}" srcOrd="0" destOrd="0" presId="urn:microsoft.com/office/officeart/2018/2/layout/IconVerticalSolidList"/>
    <dgm:cxn modelId="{4943BC45-0D13-4E9E-BEDD-5FD5372324D3}" type="presParOf" srcId="{647705E7-9405-41B5-A9FC-931DB0F1574A}" destId="{A5C7FC3E-03A9-4C29-BF2C-FB3479C7A74D}" srcOrd="0" destOrd="0" presId="urn:microsoft.com/office/officeart/2018/2/layout/IconVerticalSolidList"/>
    <dgm:cxn modelId="{CED2E6F2-CD0D-49FF-9E7D-DAACA5EE6D42}" type="presParOf" srcId="{647705E7-9405-41B5-A9FC-931DB0F1574A}" destId="{10966BCB-C4BF-48A9-81CF-FA64D01B00A4}" srcOrd="1" destOrd="0" presId="urn:microsoft.com/office/officeart/2018/2/layout/IconVerticalSolidList"/>
    <dgm:cxn modelId="{F834D57D-07A6-4F65-95E5-EEC71C3E4325}" type="presParOf" srcId="{647705E7-9405-41B5-A9FC-931DB0F1574A}" destId="{A5158DE5-320F-4F19-B4B6-AB160360212D}" srcOrd="2" destOrd="0" presId="urn:microsoft.com/office/officeart/2018/2/layout/IconVerticalSolidList"/>
    <dgm:cxn modelId="{145424C5-DF76-447E-94A7-0A3C5CB348F2}" type="presParOf" srcId="{647705E7-9405-41B5-A9FC-931DB0F1574A}" destId="{09C58859-4136-4728-AD89-B8CAA7C0FA3A}" srcOrd="3" destOrd="0" presId="urn:microsoft.com/office/officeart/2018/2/layout/IconVerticalSolidList"/>
    <dgm:cxn modelId="{021E2DDB-D4DE-4C56-9937-D003D94B71C7}" type="presParOf" srcId="{62E6D480-CB61-4615-8FA2-7817D03AAB32}" destId="{BB2F65F8-EC97-4011-B98C-69F4F00E5451}" srcOrd="1" destOrd="0" presId="urn:microsoft.com/office/officeart/2018/2/layout/IconVerticalSolidList"/>
    <dgm:cxn modelId="{F53F59D8-7A3E-4A0E-93FF-8F533B35A8C2}" type="presParOf" srcId="{62E6D480-CB61-4615-8FA2-7817D03AAB32}" destId="{F30A08F8-C95C-4717-A10C-AC223371362F}" srcOrd="2" destOrd="0" presId="urn:microsoft.com/office/officeart/2018/2/layout/IconVerticalSolidList"/>
    <dgm:cxn modelId="{5CC44314-0E01-4317-A6FC-3462B3F2B9E5}" type="presParOf" srcId="{F30A08F8-C95C-4717-A10C-AC223371362F}" destId="{19CEB099-8452-474D-BB4D-6638BC650A4F}" srcOrd="0" destOrd="0" presId="urn:microsoft.com/office/officeart/2018/2/layout/IconVerticalSolidList"/>
    <dgm:cxn modelId="{D6057D0D-AA23-4774-8407-10A4EEAB44FE}" type="presParOf" srcId="{F30A08F8-C95C-4717-A10C-AC223371362F}" destId="{6C9DACCE-49E5-44B2-94D6-344197E7624A}" srcOrd="1" destOrd="0" presId="urn:microsoft.com/office/officeart/2018/2/layout/IconVerticalSolidList"/>
    <dgm:cxn modelId="{CB87442A-48DA-41D1-987F-2C7E6E61B296}" type="presParOf" srcId="{F30A08F8-C95C-4717-A10C-AC223371362F}" destId="{FE758BA4-0085-4EDF-A901-D9F757F891CF}" srcOrd="2" destOrd="0" presId="urn:microsoft.com/office/officeart/2018/2/layout/IconVerticalSolidList"/>
    <dgm:cxn modelId="{8EEE83CE-95DF-4CAB-801B-0C59E35FE6AA}" type="presParOf" srcId="{F30A08F8-C95C-4717-A10C-AC223371362F}" destId="{7E378573-55A3-4C58-A237-265C455D53A0}" srcOrd="3" destOrd="0" presId="urn:microsoft.com/office/officeart/2018/2/layout/IconVerticalSolidList"/>
    <dgm:cxn modelId="{47B86EB2-0E57-4F67-B81A-AFE45013D496}" type="presParOf" srcId="{62E6D480-CB61-4615-8FA2-7817D03AAB32}" destId="{1F2035D8-2D79-474E-AC18-DE4DDF33C4EB}" srcOrd="3" destOrd="0" presId="urn:microsoft.com/office/officeart/2018/2/layout/IconVerticalSolidList"/>
    <dgm:cxn modelId="{F14808E5-4A8E-4161-A5F5-96DE5385BDAD}" type="presParOf" srcId="{62E6D480-CB61-4615-8FA2-7817D03AAB32}" destId="{307DD7C8-F625-4C34-9D74-532396143A4F}" srcOrd="4" destOrd="0" presId="urn:microsoft.com/office/officeart/2018/2/layout/IconVerticalSolidList"/>
    <dgm:cxn modelId="{1536F6D9-310C-41CA-B484-BD3995064891}" type="presParOf" srcId="{307DD7C8-F625-4C34-9D74-532396143A4F}" destId="{DD06431E-26AA-4DAD-852F-5282144DCA69}" srcOrd="0" destOrd="0" presId="urn:microsoft.com/office/officeart/2018/2/layout/IconVerticalSolidList"/>
    <dgm:cxn modelId="{1A720FF6-D274-400B-BEE8-07EB342C177D}" type="presParOf" srcId="{307DD7C8-F625-4C34-9D74-532396143A4F}" destId="{CDF803F1-6A0C-41C4-8B27-78847F5756BC}" srcOrd="1" destOrd="0" presId="urn:microsoft.com/office/officeart/2018/2/layout/IconVerticalSolidList"/>
    <dgm:cxn modelId="{4C366630-029C-4351-9D9E-30ED748EE758}" type="presParOf" srcId="{307DD7C8-F625-4C34-9D74-532396143A4F}" destId="{2681EF7C-25EA-4F3E-8695-45E774D9C802}" srcOrd="2" destOrd="0" presId="urn:microsoft.com/office/officeart/2018/2/layout/IconVerticalSolidList"/>
    <dgm:cxn modelId="{CBF6B622-63DE-408D-8155-D33C81F463F9}" type="presParOf" srcId="{307DD7C8-F625-4C34-9D74-532396143A4F}" destId="{FED53FF4-B082-4193-BA4B-D49ACA65D3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BF8B87-CEDD-4BE0-85CE-64BEB55A1BF5}"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94413ECD-0ED0-40BA-9F74-133AD065D2BA}">
      <dgm:prSet/>
      <dgm:spPr/>
      <dgm:t>
        <a:bodyPr/>
        <a:lstStyle/>
        <a:p>
          <a:r>
            <a:rPr lang="en-US"/>
            <a:t>Self-determination</a:t>
          </a:r>
        </a:p>
      </dgm:t>
    </dgm:pt>
    <dgm:pt modelId="{68B9A72F-FCE4-4F6B-8854-9A5F2A11D275}" type="parTrans" cxnId="{33A0CCF3-CE5B-42A3-B63C-DF6EBD2CD1DE}">
      <dgm:prSet/>
      <dgm:spPr/>
      <dgm:t>
        <a:bodyPr/>
        <a:lstStyle/>
        <a:p>
          <a:endParaRPr lang="en-US"/>
        </a:p>
      </dgm:t>
    </dgm:pt>
    <dgm:pt modelId="{32DCBFB1-C123-4E91-9CA4-FE9F545D2829}" type="sibTrans" cxnId="{33A0CCF3-CE5B-42A3-B63C-DF6EBD2CD1DE}">
      <dgm:prSet/>
      <dgm:spPr/>
      <dgm:t>
        <a:bodyPr/>
        <a:lstStyle/>
        <a:p>
          <a:endParaRPr lang="en-US"/>
        </a:p>
      </dgm:t>
    </dgm:pt>
    <dgm:pt modelId="{83080D02-6D32-473B-8440-FD424D4103A3}">
      <dgm:prSet/>
      <dgm:spPr/>
      <dgm:t>
        <a:bodyPr/>
        <a:lstStyle/>
        <a:p>
          <a:r>
            <a:rPr lang="en-US"/>
            <a:t>Autonomy</a:t>
          </a:r>
        </a:p>
      </dgm:t>
    </dgm:pt>
    <dgm:pt modelId="{A99995AE-58CF-4438-BD18-AFA50E8D517D}" type="parTrans" cxnId="{66518BE0-E70F-4803-BD0B-780D9602C913}">
      <dgm:prSet/>
      <dgm:spPr/>
      <dgm:t>
        <a:bodyPr/>
        <a:lstStyle/>
        <a:p>
          <a:endParaRPr lang="en-US"/>
        </a:p>
      </dgm:t>
    </dgm:pt>
    <dgm:pt modelId="{FB157246-0939-4359-A93D-01756A789C1C}" type="sibTrans" cxnId="{66518BE0-E70F-4803-BD0B-780D9602C913}">
      <dgm:prSet/>
      <dgm:spPr/>
      <dgm:t>
        <a:bodyPr/>
        <a:lstStyle/>
        <a:p>
          <a:endParaRPr lang="en-US"/>
        </a:p>
      </dgm:t>
    </dgm:pt>
    <dgm:pt modelId="{1E3B0583-5A73-42F8-B14A-65348657DA5C}">
      <dgm:prSet/>
      <dgm:spPr/>
      <dgm:t>
        <a:bodyPr/>
        <a:lstStyle/>
        <a:p>
          <a:r>
            <a:rPr lang="en-US"/>
            <a:t>Self-identification</a:t>
          </a:r>
        </a:p>
      </dgm:t>
    </dgm:pt>
    <dgm:pt modelId="{97DE7917-241A-452D-A8A4-EEE6C1990376}" type="parTrans" cxnId="{644B6BBF-47D1-42B4-BC2A-495269364C5C}">
      <dgm:prSet/>
      <dgm:spPr/>
      <dgm:t>
        <a:bodyPr/>
        <a:lstStyle/>
        <a:p>
          <a:endParaRPr lang="en-US"/>
        </a:p>
      </dgm:t>
    </dgm:pt>
    <dgm:pt modelId="{9D9E4D21-E248-411D-BD2A-894E1E9EF892}" type="sibTrans" cxnId="{644B6BBF-47D1-42B4-BC2A-495269364C5C}">
      <dgm:prSet/>
      <dgm:spPr/>
      <dgm:t>
        <a:bodyPr/>
        <a:lstStyle/>
        <a:p>
          <a:endParaRPr lang="en-US"/>
        </a:p>
      </dgm:t>
    </dgm:pt>
    <dgm:pt modelId="{37D756DE-FBE0-442C-8F47-60F4955F43DD}" type="pres">
      <dgm:prSet presAssocID="{7ABF8B87-CEDD-4BE0-85CE-64BEB55A1BF5}" presName="vert0" presStyleCnt="0">
        <dgm:presLayoutVars>
          <dgm:dir/>
          <dgm:animOne val="branch"/>
          <dgm:animLvl val="lvl"/>
        </dgm:presLayoutVars>
      </dgm:prSet>
      <dgm:spPr/>
    </dgm:pt>
    <dgm:pt modelId="{DC86CCBA-F70A-47AD-88BE-5E6EE964E3B4}" type="pres">
      <dgm:prSet presAssocID="{94413ECD-0ED0-40BA-9F74-133AD065D2BA}" presName="thickLine" presStyleLbl="alignNode1" presStyleIdx="0" presStyleCnt="3"/>
      <dgm:spPr/>
    </dgm:pt>
    <dgm:pt modelId="{42B8DD53-9570-4C22-B70C-B3C385A6BD12}" type="pres">
      <dgm:prSet presAssocID="{94413ECD-0ED0-40BA-9F74-133AD065D2BA}" presName="horz1" presStyleCnt="0"/>
      <dgm:spPr/>
    </dgm:pt>
    <dgm:pt modelId="{097C69A5-2B17-454B-84F0-E932744730E9}" type="pres">
      <dgm:prSet presAssocID="{94413ECD-0ED0-40BA-9F74-133AD065D2BA}" presName="tx1" presStyleLbl="revTx" presStyleIdx="0" presStyleCnt="3"/>
      <dgm:spPr/>
    </dgm:pt>
    <dgm:pt modelId="{66304ACB-A274-4CCF-BC70-CDD5A9E2CE75}" type="pres">
      <dgm:prSet presAssocID="{94413ECD-0ED0-40BA-9F74-133AD065D2BA}" presName="vert1" presStyleCnt="0"/>
      <dgm:spPr/>
    </dgm:pt>
    <dgm:pt modelId="{CA4596A9-8A4C-4195-9467-8EE40341139E}" type="pres">
      <dgm:prSet presAssocID="{83080D02-6D32-473B-8440-FD424D4103A3}" presName="thickLine" presStyleLbl="alignNode1" presStyleIdx="1" presStyleCnt="3"/>
      <dgm:spPr/>
    </dgm:pt>
    <dgm:pt modelId="{3726039D-AF03-4D26-B513-1A3C5CD078B4}" type="pres">
      <dgm:prSet presAssocID="{83080D02-6D32-473B-8440-FD424D4103A3}" presName="horz1" presStyleCnt="0"/>
      <dgm:spPr/>
    </dgm:pt>
    <dgm:pt modelId="{50D8AA9D-8796-401E-B372-3E1B1B8A1BA3}" type="pres">
      <dgm:prSet presAssocID="{83080D02-6D32-473B-8440-FD424D4103A3}" presName="tx1" presStyleLbl="revTx" presStyleIdx="1" presStyleCnt="3"/>
      <dgm:spPr/>
    </dgm:pt>
    <dgm:pt modelId="{87D18A6C-500D-4F23-AE5A-DEE5D04C57B4}" type="pres">
      <dgm:prSet presAssocID="{83080D02-6D32-473B-8440-FD424D4103A3}" presName="vert1" presStyleCnt="0"/>
      <dgm:spPr/>
    </dgm:pt>
    <dgm:pt modelId="{E38A1387-24B8-4644-8F7F-63AD6B4A3340}" type="pres">
      <dgm:prSet presAssocID="{1E3B0583-5A73-42F8-B14A-65348657DA5C}" presName="thickLine" presStyleLbl="alignNode1" presStyleIdx="2" presStyleCnt="3"/>
      <dgm:spPr/>
    </dgm:pt>
    <dgm:pt modelId="{AA793598-B45E-41CD-8ABF-79431C1FA110}" type="pres">
      <dgm:prSet presAssocID="{1E3B0583-5A73-42F8-B14A-65348657DA5C}" presName="horz1" presStyleCnt="0"/>
      <dgm:spPr/>
    </dgm:pt>
    <dgm:pt modelId="{EAB19DB9-16D1-4097-8342-8AB96587BF2E}" type="pres">
      <dgm:prSet presAssocID="{1E3B0583-5A73-42F8-B14A-65348657DA5C}" presName="tx1" presStyleLbl="revTx" presStyleIdx="2" presStyleCnt="3"/>
      <dgm:spPr/>
    </dgm:pt>
    <dgm:pt modelId="{68FF3DA0-AAED-4EBC-BB00-1A129821A40D}" type="pres">
      <dgm:prSet presAssocID="{1E3B0583-5A73-42F8-B14A-65348657DA5C}" presName="vert1" presStyleCnt="0"/>
      <dgm:spPr/>
    </dgm:pt>
  </dgm:ptLst>
  <dgm:cxnLst>
    <dgm:cxn modelId="{66F89927-345E-4D35-91DF-EC510F5A1084}" type="presOf" srcId="{1E3B0583-5A73-42F8-B14A-65348657DA5C}" destId="{EAB19DB9-16D1-4097-8342-8AB96587BF2E}" srcOrd="0" destOrd="0" presId="urn:microsoft.com/office/officeart/2008/layout/LinedList"/>
    <dgm:cxn modelId="{752969A6-3546-4829-AFFC-ADFA9636AD5B}" type="presOf" srcId="{7ABF8B87-CEDD-4BE0-85CE-64BEB55A1BF5}" destId="{37D756DE-FBE0-442C-8F47-60F4955F43DD}" srcOrd="0" destOrd="0" presId="urn:microsoft.com/office/officeart/2008/layout/LinedList"/>
    <dgm:cxn modelId="{5FEE59BD-C177-48B2-B5E1-243A3EA1ECD8}" type="presOf" srcId="{83080D02-6D32-473B-8440-FD424D4103A3}" destId="{50D8AA9D-8796-401E-B372-3E1B1B8A1BA3}" srcOrd="0" destOrd="0" presId="urn:microsoft.com/office/officeart/2008/layout/LinedList"/>
    <dgm:cxn modelId="{644B6BBF-47D1-42B4-BC2A-495269364C5C}" srcId="{7ABF8B87-CEDD-4BE0-85CE-64BEB55A1BF5}" destId="{1E3B0583-5A73-42F8-B14A-65348657DA5C}" srcOrd="2" destOrd="0" parTransId="{97DE7917-241A-452D-A8A4-EEE6C1990376}" sibTransId="{9D9E4D21-E248-411D-BD2A-894E1E9EF892}"/>
    <dgm:cxn modelId="{79BA18E0-400E-4465-BDBD-FC24AA97E9A7}" type="presOf" srcId="{94413ECD-0ED0-40BA-9F74-133AD065D2BA}" destId="{097C69A5-2B17-454B-84F0-E932744730E9}" srcOrd="0" destOrd="0" presId="urn:microsoft.com/office/officeart/2008/layout/LinedList"/>
    <dgm:cxn modelId="{66518BE0-E70F-4803-BD0B-780D9602C913}" srcId="{7ABF8B87-CEDD-4BE0-85CE-64BEB55A1BF5}" destId="{83080D02-6D32-473B-8440-FD424D4103A3}" srcOrd="1" destOrd="0" parTransId="{A99995AE-58CF-4438-BD18-AFA50E8D517D}" sibTransId="{FB157246-0939-4359-A93D-01756A789C1C}"/>
    <dgm:cxn modelId="{33A0CCF3-CE5B-42A3-B63C-DF6EBD2CD1DE}" srcId="{7ABF8B87-CEDD-4BE0-85CE-64BEB55A1BF5}" destId="{94413ECD-0ED0-40BA-9F74-133AD065D2BA}" srcOrd="0" destOrd="0" parTransId="{68B9A72F-FCE4-4F6B-8854-9A5F2A11D275}" sibTransId="{32DCBFB1-C123-4E91-9CA4-FE9F545D2829}"/>
    <dgm:cxn modelId="{8885BA7A-C1BF-450E-8387-39522D81BA1D}" type="presParOf" srcId="{37D756DE-FBE0-442C-8F47-60F4955F43DD}" destId="{DC86CCBA-F70A-47AD-88BE-5E6EE964E3B4}" srcOrd="0" destOrd="0" presId="urn:microsoft.com/office/officeart/2008/layout/LinedList"/>
    <dgm:cxn modelId="{2BD46CCF-1E50-48F2-86C3-D06364874DBC}" type="presParOf" srcId="{37D756DE-FBE0-442C-8F47-60F4955F43DD}" destId="{42B8DD53-9570-4C22-B70C-B3C385A6BD12}" srcOrd="1" destOrd="0" presId="urn:microsoft.com/office/officeart/2008/layout/LinedList"/>
    <dgm:cxn modelId="{D48B5C74-BB9D-4B88-AD4F-EA5FF03CB740}" type="presParOf" srcId="{42B8DD53-9570-4C22-B70C-B3C385A6BD12}" destId="{097C69A5-2B17-454B-84F0-E932744730E9}" srcOrd="0" destOrd="0" presId="urn:microsoft.com/office/officeart/2008/layout/LinedList"/>
    <dgm:cxn modelId="{11A6698A-01AA-4239-9BA9-2966E7BE9E18}" type="presParOf" srcId="{42B8DD53-9570-4C22-B70C-B3C385A6BD12}" destId="{66304ACB-A274-4CCF-BC70-CDD5A9E2CE75}" srcOrd="1" destOrd="0" presId="urn:microsoft.com/office/officeart/2008/layout/LinedList"/>
    <dgm:cxn modelId="{C5C36458-650D-4244-BC53-E7B5C3FFAD17}" type="presParOf" srcId="{37D756DE-FBE0-442C-8F47-60F4955F43DD}" destId="{CA4596A9-8A4C-4195-9467-8EE40341139E}" srcOrd="2" destOrd="0" presId="urn:microsoft.com/office/officeart/2008/layout/LinedList"/>
    <dgm:cxn modelId="{254EF9D5-C6AD-443C-9A35-708FCFC963A4}" type="presParOf" srcId="{37D756DE-FBE0-442C-8F47-60F4955F43DD}" destId="{3726039D-AF03-4D26-B513-1A3C5CD078B4}" srcOrd="3" destOrd="0" presId="urn:microsoft.com/office/officeart/2008/layout/LinedList"/>
    <dgm:cxn modelId="{D85765E1-6A6A-45DF-9AFE-ADA86BEE29DF}" type="presParOf" srcId="{3726039D-AF03-4D26-B513-1A3C5CD078B4}" destId="{50D8AA9D-8796-401E-B372-3E1B1B8A1BA3}" srcOrd="0" destOrd="0" presId="urn:microsoft.com/office/officeart/2008/layout/LinedList"/>
    <dgm:cxn modelId="{D88C427F-58CD-49B2-BE27-A606D09ED262}" type="presParOf" srcId="{3726039D-AF03-4D26-B513-1A3C5CD078B4}" destId="{87D18A6C-500D-4F23-AE5A-DEE5D04C57B4}" srcOrd="1" destOrd="0" presId="urn:microsoft.com/office/officeart/2008/layout/LinedList"/>
    <dgm:cxn modelId="{2682BA33-CFE5-4CFD-B04C-8160A90044CE}" type="presParOf" srcId="{37D756DE-FBE0-442C-8F47-60F4955F43DD}" destId="{E38A1387-24B8-4644-8F7F-63AD6B4A3340}" srcOrd="4" destOrd="0" presId="urn:microsoft.com/office/officeart/2008/layout/LinedList"/>
    <dgm:cxn modelId="{E3D78BD7-C11E-449A-BF7F-001F580D5F3C}" type="presParOf" srcId="{37D756DE-FBE0-442C-8F47-60F4955F43DD}" destId="{AA793598-B45E-41CD-8ABF-79431C1FA110}" srcOrd="5" destOrd="0" presId="urn:microsoft.com/office/officeart/2008/layout/LinedList"/>
    <dgm:cxn modelId="{C4D58FBE-116E-4390-BCBE-5658BB5DECBE}" type="presParOf" srcId="{AA793598-B45E-41CD-8ABF-79431C1FA110}" destId="{EAB19DB9-16D1-4097-8342-8AB96587BF2E}" srcOrd="0" destOrd="0" presId="urn:microsoft.com/office/officeart/2008/layout/LinedList"/>
    <dgm:cxn modelId="{86CA3363-F891-4717-A865-75136CE38BAB}" type="presParOf" srcId="{AA793598-B45E-41CD-8ABF-79431C1FA110}" destId="{68FF3DA0-AAED-4EBC-BB00-1A129821A4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C8F18C-7103-4C97-B241-265624DC1A7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9F418E0-2668-408E-9079-021A1E248FAF}">
      <dgm:prSet/>
      <dgm:spPr/>
      <dgm:t>
        <a:bodyPr/>
        <a:lstStyle/>
        <a:p>
          <a:r>
            <a:rPr lang="en-US" b="1" dirty="0"/>
            <a:t>Physical/Structural</a:t>
          </a:r>
        </a:p>
      </dgm:t>
    </dgm:pt>
    <dgm:pt modelId="{3041A0BD-75C7-4CC3-95F5-6C26BF8C036A}" type="parTrans" cxnId="{0F110B9B-B804-4615-9DF1-B62D3B516FFD}">
      <dgm:prSet/>
      <dgm:spPr/>
      <dgm:t>
        <a:bodyPr/>
        <a:lstStyle/>
        <a:p>
          <a:endParaRPr lang="en-US"/>
        </a:p>
      </dgm:t>
    </dgm:pt>
    <dgm:pt modelId="{6566506C-02F4-4D4B-B819-F67EA7324500}" type="sibTrans" cxnId="{0F110B9B-B804-4615-9DF1-B62D3B516FFD}">
      <dgm:prSet/>
      <dgm:spPr/>
      <dgm:t>
        <a:bodyPr/>
        <a:lstStyle/>
        <a:p>
          <a:endParaRPr lang="en-US"/>
        </a:p>
      </dgm:t>
    </dgm:pt>
    <dgm:pt modelId="{5D0A0805-5DC3-40E3-B1B0-98FC3D95CB25}">
      <dgm:prSet/>
      <dgm:spPr/>
      <dgm:t>
        <a:bodyPr/>
        <a:lstStyle/>
        <a:p>
          <a:r>
            <a:rPr lang="en-US" b="1" dirty="0"/>
            <a:t>Programmatic</a:t>
          </a:r>
        </a:p>
      </dgm:t>
    </dgm:pt>
    <dgm:pt modelId="{58A13D8E-3B40-447A-BCE3-FB329E65AB49}" type="parTrans" cxnId="{F1247425-28C0-4F3D-9E81-725308CE01D1}">
      <dgm:prSet/>
      <dgm:spPr/>
      <dgm:t>
        <a:bodyPr/>
        <a:lstStyle/>
        <a:p>
          <a:endParaRPr lang="en-US"/>
        </a:p>
      </dgm:t>
    </dgm:pt>
    <dgm:pt modelId="{DDBDFF68-B279-4D7C-80D3-1C2BADFCF094}" type="sibTrans" cxnId="{F1247425-28C0-4F3D-9E81-725308CE01D1}">
      <dgm:prSet/>
      <dgm:spPr/>
      <dgm:t>
        <a:bodyPr/>
        <a:lstStyle/>
        <a:p>
          <a:endParaRPr lang="en-US"/>
        </a:p>
      </dgm:t>
    </dgm:pt>
    <dgm:pt modelId="{3CC9A367-88BC-4B4A-A51C-1CC1949F5378}">
      <dgm:prSet/>
      <dgm:spPr/>
      <dgm:t>
        <a:bodyPr/>
        <a:lstStyle/>
        <a:p>
          <a:r>
            <a:rPr lang="en-US" b="1" dirty="0"/>
            <a:t>Attitudinal</a:t>
          </a:r>
        </a:p>
      </dgm:t>
    </dgm:pt>
    <dgm:pt modelId="{5D6053A9-3787-41E7-BA2D-A61DBF254271}" type="parTrans" cxnId="{75F59996-5ACD-43D6-B1D6-5AB90A567D55}">
      <dgm:prSet/>
      <dgm:spPr/>
      <dgm:t>
        <a:bodyPr/>
        <a:lstStyle/>
        <a:p>
          <a:endParaRPr lang="en-US"/>
        </a:p>
      </dgm:t>
    </dgm:pt>
    <dgm:pt modelId="{E327108E-65C0-4A43-BFBD-E1C469A36915}" type="sibTrans" cxnId="{75F59996-5ACD-43D6-B1D6-5AB90A567D55}">
      <dgm:prSet/>
      <dgm:spPr/>
      <dgm:t>
        <a:bodyPr/>
        <a:lstStyle/>
        <a:p>
          <a:endParaRPr lang="en-US"/>
        </a:p>
      </dgm:t>
    </dgm:pt>
    <dgm:pt modelId="{9F87F2A7-881D-4E0F-90E2-9567DA51ECB7}" type="pres">
      <dgm:prSet presAssocID="{2DC8F18C-7103-4C97-B241-265624DC1A73}" presName="hierChild1" presStyleCnt="0">
        <dgm:presLayoutVars>
          <dgm:chPref val="1"/>
          <dgm:dir/>
          <dgm:animOne val="branch"/>
          <dgm:animLvl val="lvl"/>
          <dgm:resizeHandles/>
        </dgm:presLayoutVars>
      </dgm:prSet>
      <dgm:spPr/>
    </dgm:pt>
    <dgm:pt modelId="{0CEC5ED6-C068-4205-A71E-6FD1FB7070FC}" type="pres">
      <dgm:prSet presAssocID="{89F418E0-2668-408E-9079-021A1E248FAF}" presName="hierRoot1" presStyleCnt="0"/>
      <dgm:spPr/>
    </dgm:pt>
    <dgm:pt modelId="{6F4F8591-1B91-4098-B9E3-DD86A48D4067}" type="pres">
      <dgm:prSet presAssocID="{89F418E0-2668-408E-9079-021A1E248FAF}" presName="composite" presStyleCnt="0"/>
      <dgm:spPr/>
    </dgm:pt>
    <dgm:pt modelId="{5FCC9FCC-6401-44F0-96B0-57EB104FDFE7}" type="pres">
      <dgm:prSet presAssocID="{89F418E0-2668-408E-9079-021A1E248FAF}" presName="background" presStyleLbl="node0" presStyleIdx="0" presStyleCnt="3"/>
      <dgm:spPr/>
    </dgm:pt>
    <dgm:pt modelId="{26597A3E-02E0-4941-B257-3FCAD3A2E415}" type="pres">
      <dgm:prSet presAssocID="{89F418E0-2668-408E-9079-021A1E248FAF}" presName="text" presStyleLbl="fgAcc0" presStyleIdx="0" presStyleCnt="3" custScaleX="92597">
        <dgm:presLayoutVars>
          <dgm:chPref val="3"/>
        </dgm:presLayoutVars>
      </dgm:prSet>
      <dgm:spPr/>
    </dgm:pt>
    <dgm:pt modelId="{1C280CA0-840D-4242-8420-DF462D55A351}" type="pres">
      <dgm:prSet presAssocID="{89F418E0-2668-408E-9079-021A1E248FAF}" presName="hierChild2" presStyleCnt="0"/>
      <dgm:spPr/>
    </dgm:pt>
    <dgm:pt modelId="{8C4D236E-8136-4897-9955-E649EF2EF273}" type="pres">
      <dgm:prSet presAssocID="{5D0A0805-5DC3-40E3-B1B0-98FC3D95CB25}" presName="hierRoot1" presStyleCnt="0"/>
      <dgm:spPr/>
    </dgm:pt>
    <dgm:pt modelId="{9E28B6BB-80D5-4B4E-BE67-5D0006B902B3}" type="pres">
      <dgm:prSet presAssocID="{5D0A0805-5DC3-40E3-B1B0-98FC3D95CB25}" presName="composite" presStyleCnt="0"/>
      <dgm:spPr/>
    </dgm:pt>
    <dgm:pt modelId="{CAB775FE-A56A-467C-A1B5-2D69CE842375}" type="pres">
      <dgm:prSet presAssocID="{5D0A0805-5DC3-40E3-B1B0-98FC3D95CB25}" presName="background" presStyleLbl="node0" presStyleIdx="1" presStyleCnt="3"/>
      <dgm:spPr/>
    </dgm:pt>
    <dgm:pt modelId="{F7C04675-98F3-4300-A47E-C641E62FD559}" type="pres">
      <dgm:prSet presAssocID="{5D0A0805-5DC3-40E3-B1B0-98FC3D95CB25}" presName="text" presStyleLbl="fgAcc0" presStyleIdx="1" presStyleCnt="3">
        <dgm:presLayoutVars>
          <dgm:chPref val="3"/>
        </dgm:presLayoutVars>
      </dgm:prSet>
      <dgm:spPr/>
    </dgm:pt>
    <dgm:pt modelId="{A790ADFC-8808-44AA-98E7-191BA62653A7}" type="pres">
      <dgm:prSet presAssocID="{5D0A0805-5DC3-40E3-B1B0-98FC3D95CB25}" presName="hierChild2" presStyleCnt="0"/>
      <dgm:spPr/>
    </dgm:pt>
    <dgm:pt modelId="{7057037E-ED5D-42A9-AF77-3FB3A713BE29}" type="pres">
      <dgm:prSet presAssocID="{3CC9A367-88BC-4B4A-A51C-1CC1949F5378}" presName="hierRoot1" presStyleCnt="0"/>
      <dgm:spPr/>
    </dgm:pt>
    <dgm:pt modelId="{36CC92A8-08DC-4751-80C8-6D7AB881BD23}" type="pres">
      <dgm:prSet presAssocID="{3CC9A367-88BC-4B4A-A51C-1CC1949F5378}" presName="composite" presStyleCnt="0"/>
      <dgm:spPr/>
    </dgm:pt>
    <dgm:pt modelId="{3B54D984-4DD6-4775-A6DD-078423B49DCD}" type="pres">
      <dgm:prSet presAssocID="{3CC9A367-88BC-4B4A-A51C-1CC1949F5378}" presName="background" presStyleLbl="node0" presStyleIdx="2" presStyleCnt="3"/>
      <dgm:spPr/>
    </dgm:pt>
    <dgm:pt modelId="{18C14A18-6B3C-412C-944F-3B5FA6B1450E}" type="pres">
      <dgm:prSet presAssocID="{3CC9A367-88BC-4B4A-A51C-1CC1949F5378}" presName="text" presStyleLbl="fgAcc0" presStyleIdx="2" presStyleCnt="3">
        <dgm:presLayoutVars>
          <dgm:chPref val="3"/>
        </dgm:presLayoutVars>
      </dgm:prSet>
      <dgm:spPr/>
    </dgm:pt>
    <dgm:pt modelId="{52E00359-E9B4-4738-99F8-EC73FC8EAA20}" type="pres">
      <dgm:prSet presAssocID="{3CC9A367-88BC-4B4A-A51C-1CC1949F5378}" presName="hierChild2" presStyleCnt="0"/>
      <dgm:spPr/>
    </dgm:pt>
  </dgm:ptLst>
  <dgm:cxnLst>
    <dgm:cxn modelId="{F1247425-28C0-4F3D-9E81-725308CE01D1}" srcId="{2DC8F18C-7103-4C97-B241-265624DC1A73}" destId="{5D0A0805-5DC3-40E3-B1B0-98FC3D95CB25}" srcOrd="1" destOrd="0" parTransId="{58A13D8E-3B40-447A-BCE3-FB329E65AB49}" sibTransId="{DDBDFF68-B279-4D7C-80D3-1C2BADFCF094}"/>
    <dgm:cxn modelId="{44A76078-CB71-49A7-9B7A-A9C076A9F6CB}" type="presOf" srcId="{89F418E0-2668-408E-9079-021A1E248FAF}" destId="{26597A3E-02E0-4941-B257-3FCAD3A2E415}" srcOrd="0" destOrd="0" presId="urn:microsoft.com/office/officeart/2005/8/layout/hierarchy1"/>
    <dgm:cxn modelId="{2135667E-F448-41E7-9D72-DDDAAB568717}" type="presOf" srcId="{3CC9A367-88BC-4B4A-A51C-1CC1949F5378}" destId="{18C14A18-6B3C-412C-944F-3B5FA6B1450E}" srcOrd="0" destOrd="0" presId="urn:microsoft.com/office/officeart/2005/8/layout/hierarchy1"/>
    <dgm:cxn modelId="{75F59996-5ACD-43D6-B1D6-5AB90A567D55}" srcId="{2DC8F18C-7103-4C97-B241-265624DC1A73}" destId="{3CC9A367-88BC-4B4A-A51C-1CC1949F5378}" srcOrd="2" destOrd="0" parTransId="{5D6053A9-3787-41E7-BA2D-A61DBF254271}" sibTransId="{E327108E-65C0-4A43-BFBD-E1C469A36915}"/>
    <dgm:cxn modelId="{0F110B9B-B804-4615-9DF1-B62D3B516FFD}" srcId="{2DC8F18C-7103-4C97-B241-265624DC1A73}" destId="{89F418E0-2668-408E-9079-021A1E248FAF}" srcOrd="0" destOrd="0" parTransId="{3041A0BD-75C7-4CC3-95F5-6C26BF8C036A}" sibTransId="{6566506C-02F4-4D4B-B819-F67EA7324500}"/>
    <dgm:cxn modelId="{3C8987B2-D202-4D02-9915-163AEDBE1DA5}" type="presOf" srcId="{5D0A0805-5DC3-40E3-B1B0-98FC3D95CB25}" destId="{F7C04675-98F3-4300-A47E-C641E62FD559}" srcOrd="0" destOrd="0" presId="urn:microsoft.com/office/officeart/2005/8/layout/hierarchy1"/>
    <dgm:cxn modelId="{F026A7E5-3330-4FBB-8D05-1CDA9C2E1767}" type="presOf" srcId="{2DC8F18C-7103-4C97-B241-265624DC1A73}" destId="{9F87F2A7-881D-4E0F-90E2-9567DA51ECB7}" srcOrd="0" destOrd="0" presId="urn:microsoft.com/office/officeart/2005/8/layout/hierarchy1"/>
    <dgm:cxn modelId="{FDA6575A-6D1E-4E71-ADB8-5D2BF69D34F7}" type="presParOf" srcId="{9F87F2A7-881D-4E0F-90E2-9567DA51ECB7}" destId="{0CEC5ED6-C068-4205-A71E-6FD1FB7070FC}" srcOrd="0" destOrd="0" presId="urn:microsoft.com/office/officeart/2005/8/layout/hierarchy1"/>
    <dgm:cxn modelId="{85D43BB0-02E1-4870-8A7A-4F051C665CB2}" type="presParOf" srcId="{0CEC5ED6-C068-4205-A71E-6FD1FB7070FC}" destId="{6F4F8591-1B91-4098-B9E3-DD86A48D4067}" srcOrd="0" destOrd="0" presId="urn:microsoft.com/office/officeart/2005/8/layout/hierarchy1"/>
    <dgm:cxn modelId="{5FC485D0-CEF7-4D2D-B408-13001B1A0B04}" type="presParOf" srcId="{6F4F8591-1B91-4098-B9E3-DD86A48D4067}" destId="{5FCC9FCC-6401-44F0-96B0-57EB104FDFE7}" srcOrd="0" destOrd="0" presId="urn:microsoft.com/office/officeart/2005/8/layout/hierarchy1"/>
    <dgm:cxn modelId="{FD7366A5-A3B6-40C3-B9C3-CC06B5A19B55}" type="presParOf" srcId="{6F4F8591-1B91-4098-B9E3-DD86A48D4067}" destId="{26597A3E-02E0-4941-B257-3FCAD3A2E415}" srcOrd="1" destOrd="0" presId="urn:microsoft.com/office/officeart/2005/8/layout/hierarchy1"/>
    <dgm:cxn modelId="{BB83F6E8-6ACE-4CB9-A58B-4A95BDFE8D06}" type="presParOf" srcId="{0CEC5ED6-C068-4205-A71E-6FD1FB7070FC}" destId="{1C280CA0-840D-4242-8420-DF462D55A351}" srcOrd="1" destOrd="0" presId="urn:microsoft.com/office/officeart/2005/8/layout/hierarchy1"/>
    <dgm:cxn modelId="{04B185CE-D829-42FE-9474-CBF66EC80AAF}" type="presParOf" srcId="{9F87F2A7-881D-4E0F-90E2-9567DA51ECB7}" destId="{8C4D236E-8136-4897-9955-E649EF2EF273}" srcOrd="1" destOrd="0" presId="urn:microsoft.com/office/officeart/2005/8/layout/hierarchy1"/>
    <dgm:cxn modelId="{FFF8AA74-C128-4CB5-AF8F-F863D1F0D03F}" type="presParOf" srcId="{8C4D236E-8136-4897-9955-E649EF2EF273}" destId="{9E28B6BB-80D5-4B4E-BE67-5D0006B902B3}" srcOrd="0" destOrd="0" presId="urn:microsoft.com/office/officeart/2005/8/layout/hierarchy1"/>
    <dgm:cxn modelId="{96A02669-4A6A-46D7-8D38-B8AD6485B191}" type="presParOf" srcId="{9E28B6BB-80D5-4B4E-BE67-5D0006B902B3}" destId="{CAB775FE-A56A-467C-A1B5-2D69CE842375}" srcOrd="0" destOrd="0" presId="urn:microsoft.com/office/officeart/2005/8/layout/hierarchy1"/>
    <dgm:cxn modelId="{FE93D016-5BA3-4C8A-BCD4-F2DA9A2AD650}" type="presParOf" srcId="{9E28B6BB-80D5-4B4E-BE67-5D0006B902B3}" destId="{F7C04675-98F3-4300-A47E-C641E62FD559}" srcOrd="1" destOrd="0" presId="urn:microsoft.com/office/officeart/2005/8/layout/hierarchy1"/>
    <dgm:cxn modelId="{053F7475-9143-4056-8B4D-F4A58C587A69}" type="presParOf" srcId="{8C4D236E-8136-4897-9955-E649EF2EF273}" destId="{A790ADFC-8808-44AA-98E7-191BA62653A7}" srcOrd="1" destOrd="0" presId="urn:microsoft.com/office/officeart/2005/8/layout/hierarchy1"/>
    <dgm:cxn modelId="{DBFF37D5-10EE-440B-B287-A914A2E1B39D}" type="presParOf" srcId="{9F87F2A7-881D-4E0F-90E2-9567DA51ECB7}" destId="{7057037E-ED5D-42A9-AF77-3FB3A713BE29}" srcOrd="2" destOrd="0" presId="urn:microsoft.com/office/officeart/2005/8/layout/hierarchy1"/>
    <dgm:cxn modelId="{CE4983D8-902F-4351-93E9-9C1BF12A0A57}" type="presParOf" srcId="{7057037E-ED5D-42A9-AF77-3FB3A713BE29}" destId="{36CC92A8-08DC-4751-80C8-6D7AB881BD23}" srcOrd="0" destOrd="0" presId="urn:microsoft.com/office/officeart/2005/8/layout/hierarchy1"/>
    <dgm:cxn modelId="{D98A918D-26B5-457C-824E-14F44C2DDC39}" type="presParOf" srcId="{36CC92A8-08DC-4751-80C8-6D7AB881BD23}" destId="{3B54D984-4DD6-4775-A6DD-078423B49DCD}" srcOrd="0" destOrd="0" presId="urn:microsoft.com/office/officeart/2005/8/layout/hierarchy1"/>
    <dgm:cxn modelId="{9B716CB7-DD42-4B20-9E2B-770FEC96CDF2}" type="presParOf" srcId="{36CC92A8-08DC-4751-80C8-6D7AB881BD23}" destId="{18C14A18-6B3C-412C-944F-3B5FA6B1450E}" srcOrd="1" destOrd="0" presId="urn:microsoft.com/office/officeart/2005/8/layout/hierarchy1"/>
    <dgm:cxn modelId="{350C97AD-55D2-4407-B8A3-C1D740FBC03A}" type="presParOf" srcId="{7057037E-ED5D-42A9-AF77-3FB3A713BE29}" destId="{52E00359-E9B4-4738-99F8-EC73FC8EAA2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A29B1F-6F35-478E-B166-DF274E7B3D0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CE64AAC-74D8-496D-BE89-33C2F11CA1EA}">
      <dgm:prSet/>
      <dgm:spPr/>
      <dgm:t>
        <a:bodyPr/>
        <a:lstStyle/>
        <a:p>
          <a:pPr>
            <a:lnSpc>
              <a:spcPct val="100000"/>
            </a:lnSpc>
          </a:pPr>
          <a:r>
            <a:rPr lang="en-US"/>
            <a:t>Media</a:t>
          </a:r>
        </a:p>
      </dgm:t>
    </dgm:pt>
    <dgm:pt modelId="{54F1D08C-07FB-4BF8-95C7-82095ECF5DD3}" type="parTrans" cxnId="{B17A89E7-2D95-4AA1-8495-6ADFC5A919C7}">
      <dgm:prSet/>
      <dgm:spPr/>
      <dgm:t>
        <a:bodyPr/>
        <a:lstStyle/>
        <a:p>
          <a:endParaRPr lang="en-US"/>
        </a:p>
      </dgm:t>
    </dgm:pt>
    <dgm:pt modelId="{B2EAD0AC-486C-4456-9F73-0212AB0ACD21}" type="sibTrans" cxnId="{B17A89E7-2D95-4AA1-8495-6ADFC5A919C7}">
      <dgm:prSet/>
      <dgm:spPr/>
      <dgm:t>
        <a:bodyPr/>
        <a:lstStyle/>
        <a:p>
          <a:pPr>
            <a:lnSpc>
              <a:spcPct val="100000"/>
            </a:lnSpc>
          </a:pPr>
          <a:endParaRPr lang="en-US"/>
        </a:p>
      </dgm:t>
    </dgm:pt>
    <dgm:pt modelId="{EE53DA39-3F7D-4007-B6EA-9C73E3863F51}">
      <dgm:prSet/>
      <dgm:spPr/>
      <dgm:t>
        <a:bodyPr/>
        <a:lstStyle/>
        <a:p>
          <a:pPr>
            <a:lnSpc>
              <a:spcPct val="100000"/>
            </a:lnSpc>
          </a:pPr>
          <a:r>
            <a:rPr lang="en-US"/>
            <a:t>Technology</a:t>
          </a:r>
        </a:p>
      </dgm:t>
    </dgm:pt>
    <dgm:pt modelId="{5491C238-535A-41CA-8E04-C98B8CA23E26}" type="parTrans" cxnId="{FD5CF253-7175-494E-B9C6-12719CC32168}">
      <dgm:prSet/>
      <dgm:spPr/>
      <dgm:t>
        <a:bodyPr/>
        <a:lstStyle/>
        <a:p>
          <a:endParaRPr lang="en-US"/>
        </a:p>
      </dgm:t>
    </dgm:pt>
    <dgm:pt modelId="{DEDD0865-79EC-4167-89D2-BF3340917E90}" type="sibTrans" cxnId="{FD5CF253-7175-494E-B9C6-12719CC32168}">
      <dgm:prSet/>
      <dgm:spPr/>
      <dgm:t>
        <a:bodyPr/>
        <a:lstStyle/>
        <a:p>
          <a:pPr>
            <a:lnSpc>
              <a:spcPct val="100000"/>
            </a:lnSpc>
          </a:pPr>
          <a:endParaRPr lang="en-US"/>
        </a:p>
      </dgm:t>
    </dgm:pt>
    <dgm:pt modelId="{83F67CBC-23E7-4A5C-B479-05CD51A5377C}">
      <dgm:prSet/>
      <dgm:spPr/>
      <dgm:t>
        <a:bodyPr/>
        <a:lstStyle/>
        <a:p>
          <a:pPr>
            <a:lnSpc>
              <a:spcPct val="100000"/>
            </a:lnSpc>
          </a:pPr>
          <a:r>
            <a:rPr lang="en-US"/>
            <a:t>Informational</a:t>
          </a:r>
        </a:p>
      </dgm:t>
    </dgm:pt>
    <dgm:pt modelId="{83350BA5-AE85-418C-AAF2-C2B47D6C29A6}" type="parTrans" cxnId="{70504501-1C3C-46F7-B474-E7A906B98194}">
      <dgm:prSet/>
      <dgm:spPr/>
      <dgm:t>
        <a:bodyPr/>
        <a:lstStyle/>
        <a:p>
          <a:endParaRPr lang="en-US"/>
        </a:p>
      </dgm:t>
    </dgm:pt>
    <dgm:pt modelId="{F0B66A16-12CF-4D74-9306-078649F2BBBE}" type="sibTrans" cxnId="{70504501-1C3C-46F7-B474-E7A906B98194}">
      <dgm:prSet/>
      <dgm:spPr/>
      <dgm:t>
        <a:bodyPr/>
        <a:lstStyle/>
        <a:p>
          <a:pPr>
            <a:lnSpc>
              <a:spcPct val="100000"/>
            </a:lnSpc>
          </a:pPr>
          <a:endParaRPr lang="en-US"/>
        </a:p>
      </dgm:t>
    </dgm:pt>
    <dgm:pt modelId="{E8B46EF5-F995-4D36-8A0F-D4BB9D88EF37}">
      <dgm:prSet/>
      <dgm:spPr/>
      <dgm:t>
        <a:bodyPr/>
        <a:lstStyle/>
        <a:p>
          <a:pPr>
            <a:lnSpc>
              <a:spcPct val="100000"/>
            </a:lnSpc>
          </a:pPr>
          <a:r>
            <a:rPr lang="en-US"/>
            <a:t>Systemic/Policy</a:t>
          </a:r>
        </a:p>
      </dgm:t>
    </dgm:pt>
    <dgm:pt modelId="{B2099E3A-3F80-479B-B2B5-1842449ED606}" type="parTrans" cxnId="{6B60F6A3-F149-4FFE-9487-2CDD9F4E7C93}">
      <dgm:prSet/>
      <dgm:spPr/>
      <dgm:t>
        <a:bodyPr/>
        <a:lstStyle/>
        <a:p>
          <a:endParaRPr lang="en-US"/>
        </a:p>
      </dgm:t>
    </dgm:pt>
    <dgm:pt modelId="{89AD13E9-6138-40EC-A00A-77A0897FE412}" type="sibTrans" cxnId="{6B60F6A3-F149-4FFE-9487-2CDD9F4E7C93}">
      <dgm:prSet/>
      <dgm:spPr/>
      <dgm:t>
        <a:bodyPr/>
        <a:lstStyle/>
        <a:p>
          <a:pPr>
            <a:lnSpc>
              <a:spcPct val="100000"/>
            </a:lnSpc>
          </a:pPr>
          <a:endParaRPr lang="en-US"/>
        </a:p>
      </dgm:t>
    </dgm:pt>
    <dgm:pt modelId="{CA8AB611-858A-446D-A592-F608332875FB}">
      <dgm:prSet/>
      <dgm:spPr/>
      <dgm:t>
        <a:bodyPr/>
        <a:lstStyle/>
        <a:p>
          <a:pPr>
            <a:lnSpc>
              <a:spcPct val="100000"/>
            </a:lnSpc>
          </a:pPr>
          <a:r>
            <a:rPr lang="en-US"/>
            <a:t>Economic</a:t>
          </a:r>
        </a:p>
      </dgm:t>
    </dgm:pt>
    <dgm:pt modelId="{9E612CA5-E3DE-44B4-BD45-54362F3F90C3}" type="parTrans" cxnId="{A508C33E-BD95-4483-A1D5-AA7E5822F428}">
      <dgm:prSet/>
      <dgm:spPr/>
      <dgm:t>
        <a:bodyPr/>
        <a:lstStyle/>
        <a:p>
          <a:endParaRPr lang="en-US"/>
        </a:p>
      </dgm:t>
    </dgm:pt>
    <dgm:pt modelId="{CF2D3BDB-CB82-4AD3-B0FA-16DD3C11D78A}" type="sibTrans" cxnId="{A508C33E-BD95-4483-A1D5-AA7E5822F428}">
      <dgm:prSet/>
      <dgm:spPr/>
      <dgm:t>
        <a:bodyPr/>
        <a:lstStyle/>
        <a:p>
          <a:pPr>
            <a:lnSpc>
              <a:spcPct val="100000"/>
            </a:lnSpc>
          </a:pPr>
          <a:endParaRPr lang="en-US"/>
        </a:p>
      </dgm:t>
    </dgm:pt>
    <dgm:pt modelId="{5D049379-9FF0-445B-B7CB-BB6CB6D64AAB}">
      <dgm:prSet/>
      <dgm:spPr/>
      <dgm:t>
        <a:bodyPr/>
        <a:lstStyle/>
        <a:p>
          <a:pPr>
            <a:lnSpc>
              <a:spcPct val="100000"/>
            </a:lnSpc>
          </a:pPr>
          <a:r>
            <a:rPr lang="en-US"/>
            <a:t>Social</a:t>
          </a:r>
        </a:p>
      </dgm:t>
    </dgm:pt>
    <dgm:pt modelId="{ED337993-EA67-4137-A75B-80F40B0EF424}" type="parTrans" cxnId="{42365EDD-A864-48D0-8F21-FC0FEBC68034}">
      <dgm:prSet/>
      <dgm:spPr/>
      <dgm:t>
        <a:bodyPr/>
        <a:lstStyle/>
        <a:p>
          <a:endParaRPr lang="en-US"/>
        </a:p>
      </dgm:t>
    </dgm:pt>
    <dgm:pt modelId="{82A5A29E-AEA5-4645-801E-4163ACB1C7BC}" type="sibTrans" cxnId="{42365EDD-A864-48D0-8F21-FC0FEBC68034}">
      <dgm:prSet/>
      <dgm:spPr/>
      <dgm:t>
        <a:bodyPr/>
        <a:lstStyle/>
        <a:p>
          <a:pPr>
            <a:lnSpc>
              <a:spcPct val="100000"/>
            </a:lnSpc>
          </a:pPr>
          <a:endParaRPr lang="en-US"/>
        </a:p>
      </dgm:t>
    </dgm:pt>
    <dgm:pt modelId="{D0377B1D-B94B-468B-8F73-1F9A37F598A1}">
      <dgm:prSet/>
      <dgm:spPr/>
      <dgm:t>
        <a:bodyPr/>
        <a:lstStyle/>
        <a:p>
          <a:pPr>
            <a:lnSpc>
              <a:spcPct val="100000"/>
            </a:lnSpc>
          </a:pPr>
          <a:r>
            <a:rPr lang="en-US"/>
            <a:t>Transportation</a:t>
          </a:r>
        </a:p>
      </dgm:t>
    </dgm:pt>
    <dgm:pt modelId="{347147A9-DB39-4A28-A426-3BA0F1EB76DE}" type="parTrans" cxnId="{61E68328-27D7-4272-AF84-B74AB4106B5B}">
      <dgm:prSet/>
      <dgm:spPr/>
      <dgm:t>
        <a:bodyPr/>
        <a:lstStyle/>
        <a:p>
          <a:endParaRPr lang="en-US"/>
        </a:p>
      </dgm:t>
    </dgm:pt>
    <dgm:pt modelId="{BBAF5541-C5B7-4A35-9443-3351E838AB8A}" type="sibTrans" cxnId="{61E68328-27D7-4272-AF84-B74AB4106B5B}">
      <dgm:prSet/>
      <dgm:spPr/>
      <dgm:t>
        <a:bodyPr/>
        <a:lstStyle/>
        <a:p>
          <a:pPr>
            <a:lnSpc>
              <a:spcPct val="100000"/>
            </a:lnSpc>
          </a:pPr>
          <a:endParaRPr lang="en-US"/>
        </a:p>
      </dgm:t>
    </dgm:pt>
    <dgm:pt modelId="{AC0BBC9B-5BEE-4C94-9569-263474BAC7CD}">
      <dgm:prSet/>
      <dgm:spPr/>
      <dgm:t>
        <a:bodyPr/>
        <a:lstStyle/>
        <a:p>
          <a:pPr>
            <a:lnSpc>
              <a:spcPct val="100000"/>
            </a:lnSpc>
          </a:pPr>
          <a:r>
            <a:rPr lang="en-US"/>
            <a:t>Medical</a:t>
          </a:r>
        </a:p>
      </dgm:t>
    </dgm:pt>
    <dgm:pt modelId="{04049EC1-9100-4B7F-9EAA-CB56881BA48F}" type="parTrans" cxnId="{E485E136-8DC7-4566-B7FA-11591D7F702B}">
      <dgm:prSet/>
      <dgm:spPr/>
      <dgm:t>
        <a:bodyPr/>
        <a:lstStyle/>
        <a:p>
          <a:endParaRPr lang="en-US"/>
        </a:p>
      </dgm:t>
    </dgm:pt>
    <dgm:pt modelId="{A6B671E8-7664-4AD6-B7EB-AAA050197607}" type="sibTrans" cxnId="{E485E136-8DC7-4566-B7FA-11591D7F702B}">
      <dgm:prSet/>
      <dgm:spPr/>
      <dgm:t>
        <a:bodyPr/>
        <a:lstStyle/>
        <a:p>
          <a:endParaRPr lang="en-US"/>
        </a:p>
      </dgm:t>
    </dgm:pt>
    <dgm:pt modelId="{1F4E2DCB-CF1E-4E0D-BDE1-7552BC9639E7}" type="pres">
      <dgm:prSet presAssocID="{3DA29B1F-6F35-478E-B166-DF274E7B3D0A}" presName="root" presStyleCnt="0">
        <dgm:presLayoutVars>
          <dgm:dir/>
          <dgm:resizeHandles val="exact"/>
        </dgm:presLayoutVars>
      </dgm:prSet>
      <dgm:spPr/>
    </dgm:pt>
    <dgm:pt modelId="{BA1933F7-89D2-4FAD-9742-ADD780B95F3F}" type="pres">
      <dgm:prSet presAssocID="{3DA29B1F-6F35-478E-B166-DF274E7B3D0A}" presName="container" presStyleCnt="0">
        <dgm:presLayoutVars>
          <dgm:dir/>
          <dgm:resizeHandles val="exact"/>
        </dgm:presLayoutVars>
      </dgm:prSet>
      <dgm:spPr/>
    </dgm:pt>
    <dgm:pt modelId="{2B738013-4999-4829-95BF-AEB923A66BF5}" type="pres">
      <dgm:prSet presAssocID="{ACE64AAC-74D8-496D-BE89-33C2F11CA1EA}" presName="compNode" presStyleCnt="0"/>
      <dgm:spPr/>
    </dgm:pt>
    <dgm:pt modelId="{2D24472E-AF8A-4820-94F3-F1E53B935BA2}" type="pres">
      <dgm:prSet presAssocID="{ACE64AAC-74D8-496D-BE89-33C2F11CA1EA}" presName="iconBgRect" presStyleLbl="bgShp" presStyleIdx="0" presStyleCnt="8"/>
      <dgm:spPr/>
    </dgm:pt>
    <dgm:pt modelId="{313A704F-9D92-45B9-8E16-6101A362C469}" type="pres">
      <dgm:prSet presAssocID="{ACE64AAC-74D8-496D-BE89-33C2F11CA1EA}"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y"/>
        </a:ext>
      </dgm:extLst>
    </dgm:pt>
    <dgm:pt modelId="{D22D6F8B-368B-42FE-8F01-BF58C6D47A3B}" type="pres">
      <dgm:prSet presAssocID="{ACE64AAC-74D8-496D-BE89-33C2F11CA1EA}" presName="spaceRect" presStyleCnt="0"/>
      <dgm:spPr/>
    </dgm:pt>
    <dgm:pt modelId="{81288B36-80D9-42AC-A4CD-025C12278B7F}" type="pres">
      <dgm:prSet presAssocID="{ACE64AAC-74D8-496D-BE89-33C2F11CA1EA}" presName="textRect" presStyleLbl="revTx" presStyleIdx="0" presStyleCnt="8">
        <dgm:presLayoutVars>
          <dgm:chMax val="1"/>
          <dgm:chPref val="1"/>
        </dgm:presLayoutVars>
      </dgm:prSet>
      <dgm:spPr/>
    </dgm:pt>
    <dgm:pt modelId="{909C23C9-2AB3-4D3B-B087-B0C7C18ACBAC}" type="pres">
      <dgm:prSet presAssocID="{B2EAD0AC-486C-4456-9F73-0212AB0ACD21}" presName="sibTrans" presStyleLbl="sibTrans2D1" presStyleIdx="0" presStyleCnt="0"/>
      <dgm:spPr/>
    </dgm:pt>
    <dgm:pt modelId="{61004A67-105B-4CD1-8C4E-01AE680527AA}" type="pres">
      <dgm:prSet presAssocID="{EE53DA39-3F7D-4007-B6EA-9C73E3863F51}" presName="compNode" presStyleCnt="0"/>
      <dgm:spPr/>
    </dgm:pt>
    <dgm:pt modelId="{DC70BBFC-3600-4D6A-97FF-CD4BDC4E5E1F}" type="pres">
      <dgm:prSet presAssocID="{EE53DA39-3F7D-4007-B6EA-9C73E3863F51}" presName="iconBgRect" presStyleLbl="bgShp" presStyleIdx="1" presStyleCnt="8"/>
      <dgm:spPr/>
    </dgm:pt>
    <dgm:pt modelId="{A6D87D9E-9029-46DC-AFDD-3BDE8DA2EC55}" type="pres">
      <dgm:prSet presAssocID="{EE53DA39-3F7D-4007-B6EA-9C73E3863F5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ud Computing"/>
        </a:ext>
      </dgm:extLst>
    </dgm:pt>
    <dgm:pt modelId="{1B408C1C-F9C6-4527-BC01-F3FCFCAF82B0}" type="pres">
      <dgm:prSet presAssocID="{EE53DA39-3F7D-4007-B6EA-9C73E3863F51}" presName="spaceRect" presStyleCnt="0"/>
      <dgm:spPr/>
    </dgm:pt>
    <dgm:pt modelId="{28E08C59-8E01-47A6-A550-7436F035BAF8}" type="pres">
      <dgm:prSet presAssocID="{EE53DA39-3F7D-4007-B6EA-9C73E3863F51}" presName="textRect" presStyleLbl="revTx" presStyleIdx="1" presStyleCnt="8">
        <dgm:presLayoutVars>
          <dgm:chMax val="1"/>
          <dgm:chPref val="1"/>
        </dgm:presLayoutVars>
      </dgm:prSet>
      <dgm:spPr/>
    </dgm:pt>
    <dgm:pt modelId="{BBBA52B6-2016-4FC4-A76D-2E69F9B311D5}" type="pres">
      <dgm:prSet presAssocID="{DEDD0865-79EC-4167-89D2-BF3340917E90}" presName="sibTrans" presStyleLbl="sibTrans2D1" presStyleIdx="0" presStyleCnt="0"/>
      <dgm:spPr/>
    </dgm:pt>
    <dgm:pt modelId="{BF678725-308F-4E9B-A593-BBB5B603D5FA}" type="pres">
      <dgm:prSet presAssocID="{83F67CBC-23E7-4A5C-B479-05CD51A5377C}" presName="compNode" presStyleCnt="0"/>
      <dgm:spPr/>
    </dgm:pt>
    <dgm:pt modelId="{A7A77084-884E-41CB-AE5D-E4219B583C3C}" type="pres">
      <dgm:prSet presAssocID="{83F67CBC-23E7-4A5C-B479-05CD51A5377C}" presName="iconBgRect" presStyleLbl="bgShp" presStyleIdx="2" presStyleCnt="8"/>
      <dgm:spPr/>
    </dgm:pt>
    <dgm:pt modelId="{FF2DABC5-DA9E-431A-986E-6AB672D3C543}" type="pres">
      <dgm:prSet presAssocID="{83F67CBC-23E7-4A5C-B479-05CD51A5377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4AF7EFB4-0539-457A-8614-537C975B252E}" type="pres">
      <dgm:prSet presAssocID="{83F67CBC-23E7-4A5C-B479-05CD51A5377C}" presName="spaceRect" presStyleCnt="0"/>
      <dgm:spPr/>
    </dgm:pt>
    <dgm:pt modelId="{28D8E3B4-A656-4822-8E78-DFF384CE3D3D}" type="pres">
      <dgm:prSet presAssocID="{83F67CBC-23E7-4A5C-B479-05CD51A5377C}" presName="textRect" presStyleLbl="revTx" presStyleIdx="2" presStyleCnt="8">
        <dgm:presLayoutVars>
          <dgm:chMax val="1"/>
          <dgm:chPref val="1"/>
        </dgm:presLayoutVars>
      </dgm:prSet>
      <dgm:spPr/>
    </dgm:pt>
    <dgm:pt modelId="{CDBD9A6E-CF4D-454D-919C-EDDA89871568}" type="pres">
      <dgm:prSet presAssocID="{F0B66A16-12CF-4D74-9306-078649F2BBBE}" presName="sibTrans" presStyleLbl="sibTrans2D1" presStyleIdx="0" presStyleCnt="0"/>
      <dgm:spPr/>
    </dgm:pt>
    <dgm:pt modelId="{59FE149E-8385-4903-B934-ECFA70FD3806}" type="pres">
      <dgm:prSet presAssocID="{E8B46EF5-F995-4D36-8A0F-D4BB9D88EF37}" presName="compNode" presStyleCnt="0"/>
      <dgm:spPr/>
    </dgm:pt>
    <dgm:pt modelId="{D1B6A20F-500F-4C11-AB68-AAD19900F367}" type="pres">
      <dgm:prSet presAssocID="{E8B46EF5-F995-4D36-8A0F-D4BB9D88EF37}" presName="iconBgRect" presStyleLbl="bgShp" presStyleIdx="3" presStyleCnt="8"/>
      <dgm:spPr/>
    </dgm:pt>
    <dgm:pt modelId="{569025CE-836B-4454-8B0F-DA0AF07675C2}" type="pres">
      <dgm:prSet presAssocID="{E8B46EF5-F995-4D36-8A0F-D4BB9D88EF3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ignpost"/>
        </a:ext>
      </dgm:extLst>
    </dgm:pt>
    <dgm:pt modelId="{B9CFCB41-0FA6-4631-85E4-18EC01F11618}" type="pres">
      <dgm:prSet presAssocID="{E8B46EF5-F995-4D36-8A0F-D4BB9D88EF37}" presName="spaceRect" presStyleCnt="0"/>
      <dgm:spPr/>
    </dgm:pt>
    <dgm:pt modelId="{18DB5BE9-6A88-4C05-87A7-66CC94ADF656}" type="pres">
      <dgm:prSet presAssocID="{E8B46EF5-F995-4D36-8A0F-D4BB9D88EF37}" presName="textRect" presStyleLbl="revTx" presStyleIdx="3" presStyleCnt="8">
        <dgm:presLayoutVars>
          <dgm:chMax val="1"/>
          <dgm:chPref val="1"/>
        </dgm:presLayoutVars>
      </dgm:prSet>
      <dgm:spPr/>
    </dgm:pt>
    <dgm:pt modelId="{E5629502-0645-4874-806E-59EA49FFFBC0}" type="pres">
      <dgm:prSet presAssocID="{89AD13E9-6138-40EC-A00A-77A0897FE412}" presName="sibTrans" presStyleLbl="sibTrans2D1" presStyleIdx="0" presStyleCnt="0"/>
      <dgm:spPr/>
    </dgm:pt>
    <dgm:pt modelId="{D2C74741-04E4-4759-97B6-C7489E19B53B}" type="pres">
      <dgm:prSet presAssocID="{CA8AB611-858A-446D-A592-F608332875FB}" presName="compNode" presStyleCnt="0"/>
      <dgm:spPr/>
    </dgm:pt>
    <dgm:pt modelId="{F3F8AE87-EDDB-458B-A0D0-DC06C8B08938}" type="pres">
      <dgm:prSet presAssocID="{CA8AB611-858A-446D-A592-F608332875FB}" presName="iconBgRect" presStyleLbl="bgShp" presStyleIdx="4" presStyleCnt="8"/>
      <dgm:spPr/>
    </dgm:pt>
    <dgm:pt modelId="{36E4C73D-515E-4AA2-B64D-34F660C86878}" type="pres">
      <dgm:prSet presAssocID="{CA8AB611-858A-446D-A592-F608332875FB}"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ins"/>
        </a:ext>
      </dgm:extLst>
    </dgm:pt>
    <dgm:pt modelId="{5F36FE7D-E98D-4EFB-AB13-0EB2A97B7441}" type="pres">
      <dgm:prSet presAssocID="{CA8AB611-858A-446D-A592-F608332875FB}" presName="spaceRect" presStyleCnt="0"/>
      <dgm:spPr/>
    </dgm:pt>
    <dgm:pt modelId="{AA4E6A46-2513-494B-B6C4-07B15FEC7500}" type="pres">
      <dgm:prSet presAssocID="{CA8AB611-858A-446D-A592-F608332875FB}" presName="textRect" presStyleLbl="revTx" presStyleIdx="4" presStyleCnt="8">
        <dgm:presLayoutVars>
          <dgm:chMax val="1"/>
          <dgm:chPref val="1"/>
        </dgm:presLayoutVars>
      </dgm:prSet>
      <dgm:spPr/>
    </dgm:pt>
    <dgm:pt modelId="{77E961B8-BA89-40DB-B2B9-84B10B981D15}" type="pres">
      <dgm:prSet presAssocID="{CF2D3BDB-CB82-4AD3-B0FA-16DD3C11D78A}" presName="sibTrans" presStyleLbl="sibTrans2D1" presStyleIdx="0" presStyleCnt="0"/>
      <dgm:spPr/>
    </dgm:pt>
    <dgm:pt modelId="{094DCE4D-9A24-4119-AFA2-487785B05975}" type="pres">
      <dgm:prSet presAssocID="{5D049379-9FF0-445B-B7CB-BB6CB6D64AAB}" presName="compNode" presStyleCnt="0"/>
      <dgm:spPr/>
    </dgm:pt>
    <dgm:pt modelId="{269E38E8-2D20-41A5-8277-618F9229D505}" type="pres">
      <dgm:prSet presAssocID="{5D049379-9FF0-445B-B7CB-BB6CB6D64AAB}" presName="iconBgRect" presStyleLbl="bgShp" presStyleIdx="5" presStyleCnt="8"/>
      <dgm:spPr/>
    </dgm:pt>
    <dgm:pt modelId="{6D803942-7A54-4A91-BF8D-932702C811ED}" type="pres">
      <dgm:prSet presAssocID="{5D049379-9FF0-445B-B7CB-BB6CB6D64AA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ocial Network"/>
        </a:ext>
      </dgm:extLst>
    </dgm:pt>
    <dgm:pt modelId="{AD176CA5-DB20-4739-A4C5-A55A02746770}" type="pres">
      <dgm:prSet presAssocID="{5D049379-9FF0-445B-B7CB-BB6CB6D64AAB}" presName="spaceRect" presStyleCnt="0"/>
      <dgm:spPr/>
    </dgm:pt>
    <dgm:pt modelId="{5C795D6A-2058-4CDF-B2FC-6E988D2A77EB}" type="pres">
      <dgm:prSet presAssocID="{5D049379-9FF0-445B-B7CB-BB6CB6D64AAB}" presName="textRect" presStyleLbl="revTx" presStyleIdx="5" presStyleCnt="8">
        <dgm:presLayoutVars>
          <dgm:chMax val="1"/>
          <dgm:chPref val="1"/>
        </dgm:presLayoutVars>
      </dgm:prSet>
      <dgm:spPr/>
    </dgm:pt>
    <dgm:pt modelId="{EE9ADB3E-F6B5-4723-8760-7D132BA3AC57}" type="pres">
      <dgm:prSet presAssocID="{82A5A29E-AEA5-4645-801E-4163ACB1C7BC}" presName="sibTrans" presStyleLbl="sibTrans2D1" presStyleIdx="0" presStyleCnt="0"/>
      <dgm:spPr/>
    </dgm:pt>
    <dgm:pt modelId="{B83DE349-801F-4CE5-9903-5B0EE7AB4D2E}" type="pres">
      <dgm:prSet presAssocID="{D0377B1D-B94B-468B-8F73-1F9A37F598A1}" presName="compNode" presStyleCnt="0"/>
      <dgm:spPr/>
    </dgm:pt>
    <dgm:pt modelId="{E841AC53-4194-42DC-A9C7-7A111D916937}" type="pres">
      <dgm:prSet presAssocID="{D0377B1D-B94B-468B-8F73-1F9A37F598A1}" presName="iconBgRect" presStyleLbl="bgShp" presStyleIdx="6" presStyleCnt="8"/>
      <dgm:spPr/>
    </dgm:pt>
    <dgm:pt modelId="{ED848C75-90A5-4641-BA33-93284EF576B5}" type="pres">
      <dgm:prSet presAssocID="{D0377B1D-B94B-468B-8F73-1F9A37F598A1}"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us"/>
        </a:ext>
      </dgm:extLst>
    </dgm:pt>
    <dgm:pt modelId="{D737DAC3-7698-4CB1-BEE4-ADCC1C97343B}" type="pres">
      <dgm:prSet presAssocID="{D0377B1D-B94B-468B-8F73-1F9A37F598A1}" presName="spaceRect" presStyleCnt="0"/>
      <dgm:spPr/>
    </dgm:pt>
    <dgm:pt modelId="{7B2AC279-F60A-424D-ACB5-F4A8BD586C25}" type="pres">
      <dgm:prSet presAssocID="{D0377B1D-B94B-468B-8F73-1F9A37F598A1}" presName="textRect" presStyleLbl="revTx" presStyleIdx="6" presStyleCnt="8">
        <dgm:presLayoutVars>
          <dgm:chMax val="1"/>
          <dgm:chPref val="1"/>
        </dgm:presLayoutVars>
      </dgm:prSet>
      <dgm:spPr/>
    </dgm:pt>
    <dgm:pt modelId="{A922CABF-BADA-4759-A33F-85A5EDB62A8F}" type="pres">
      <dgm:prSet presAssocID="{BBAF5541-C5B7-4A35-9443-3351E838AB8A}" presName="sibTrans" presStyleLbl="sibTrans2D1" presStyleIdx="0" presStyleCnt="0"/>
      <dgm:spPr/>
    </dgm:pt>
    <dgm:pt modelId="{109C1965-A809-4687-967D-8B28486C31D1}" type="pres">
      <dgm:prSet presAssocID="{AC0BBC9B-5BEE-4C94-9569-263474BAC7CD}" presName="compNode" presStyleCnt="0"/>
      <dgm:spPr/>
    </dgm:pt>
    <dgm:pt modelId="{EDFA2A3C-5FBB-4376-A266-66EB53A9633E}" type="pres">
      <dgm:prSet presAssocID="{AC0BBC9B-5BEE-4C94-9569-263474BAC7CD}" presName="iconBgRect" presStyleLbl="bgShp" presStyleIdx="7" presStyleCnt="8"/>
      <dgm:spPr/>
    </dgm:pt>
    <dgm:pt modelId="{28DB0E41-F936-497D-8B91-7A5C883A292A}" type="pres">
      <dgm:prSet presAssocID="{AC0BBC9B-5BEE-4C94-9569-263474BAC7CD}"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Stethoscope"/>
        </a:ext>
      </dgm:extLst>
    </dgm:pt>
    <dgm:pt modelId="{89B68227-82BF-4FB9-AA6D-6617DDAB6EBB}" type="pres">
      <dgm:prSet presAssocID="{AC0BBC9B-5BEE-4C94-9569-263474BAC7CD}" presName="spaceRect" presStyleCnt="0"/>
      <dgm:spPr/>
    </dgm:pt>
    <dgm:pt modelId="{A1E84033-F4C7-410C-8370-B2598D5BBD65}" type="pres">
      <dgm:prSet presAssocID="{AC0BBC9B-5BEE-4C94-9569-263474BAC7CD}" presName="textRect" presStyleLbl="revTx" presStyleIdx="7" presStyleCnt="8">
        <dgm:presLayoutVars>
          <dgm:chMax val="1"/>
          <dgm:chPref val="1"/>
        </dgm:presLayoutVars>
      </dgm:prSet>
      <dgm:spPr/>
    </dgm:pt>
  </dgm:ptLst>
  <dgm:cxnLst>
    <dgm:cxn modelId="{70504501-1C3C-46F7-B474-E7A906B98194}" srcId="{3DA29B1F-6F35-478E-B166-DF274E7B3D0A}" destId="{83F67CBC-23E7-4A5C-B479-05CD51A5377C}" srcOrd="2" destOrd="0" parTransId="{83350BA5-AE85-418C-AAF2-C2B47D6C29A6}" sibTransId="{F0B66A16-12CF-4D74-9306-078649F2BBBE}"/>
    <dgm:cxn modelId="{928B3819-6597-411D-980A-7A4AB286D6DC}" type="presOf" srcId="{CF2D3BDB-CB82-4AD3-B0FA-16DD3C11D78A}" destId="{77E961B8-BA89-40DB-B2B9-84B10B981D15}" srcOrd="0" destOrd="0" presId="urn:microsoft.com/office/officeart/2018/2/layout/IconCircleList"/>
    <dgm:cxn modelId="{65223520-F088-4E4D-947B-AB7B8B06BF95}" type="presOf" srcId="{BBAF5541-C5B7-4A35-9443-3351E838AB8A}" destId="{A922CABF-BADA-4759-A33F-85A5EDB62A8F}" srcOrd="0" destOrd="0" presId="urn:microsoft.com/office/officeart/2018/2/layout/IconCircleList"/>
    <dgm:cxn modelId="{61E68328-27D7-4272-AF84-B74AB4106B5B}" srcId="{3DA29B1F-6F35-478E-B166-DF274E7B3D0A}" destId="{D0377B1D-B94B-468B-8F73-1F9A37F598A1}" srcOrd="6" destOrd="0" parTransId="{347147A9-DB39-4A28-A426-3BA0F1EB76DE}" sibTransId="{BBAF5541-C5B7-4A35-9443-3351E838AB8A}"/>
    <dgm:cxn modelId="{CE5DD82A-299E-4C8E-ACF0-FEA5CA6D9220}" type="presOf" srcId="{CA8AB611-858A-446D-A592-F608332875FB}" destId="{AA4E6A46-2513-494B-B6C4-07B15FEC7500}" srcOrd="0" destOrd="0" presId="urn:microsoft.com/office/officeart/2018/2/layout/IconCircleList"/>
    <dgm:cxn modelId="{E485E136-8DC7-4566-B7FA-11591D7F702B}" srcId="{3DA29B1F-6F35-478E-B166-DF274E7B3D0A}" destId="{AC0BBC9B-5BEE-4C94-9569-263474BAC7CD}" srcOrd="7" destOrd="0" parTransId="{04049EC1-9100-4B7F-9EAA-CB56881BA48F}" sibTransId="{A6B671E8-7664-4AD6-B7EB-AAA050197607}"/>
    <dgm:cxn modelId="{9C0D483B-B080-4527-A0CB-1B345324C436}" type="presOf" srcId="{E8B46EF5-F995-4D36-8A0F-D4BB9D88EF37}" destId="{18DB5BE9-6A88-4C05-87A7-66CC94ADF656}" srcOrd="0" destOrd="0" presId="urn:microsoft.com/office/officeart/2018/2/layout/IconCircleList"/>
    <dgm:cxn modelId="{A508C33E-BD95-4483-A1D5-AA7E5822F428}" srcId="{3DA29B1F-6F35-478E-B166-DF274E7B3D0A}" destId="{CA8AB611-858A-446D-A592-F608332875FB}" srcOrd="4" destOrd="0" parTransId="{9E612CA5-E3DE-44B4-BD45-54362F3F90C3}" sibTransId="{CF2D3BDB-CB82-4AD3-B0FA-16DD3C11D78A}"/>
    <dgm:cxn modelId="{C080A94E-E71B-4B8F-8225-0C3F5B55E817}" type="presOf" srcId="{AC0BBC9B-5BEE-4C94-9569-263474BAC7CD}" destId="{A1E84033-F4C7-410C-8370-B2598D5BBD65}" srcOrd="0" destOrd="0" presId="urn:microsoft.com/office/officeart/2018/2/layout/IconCircleList"/>
    <dgm:cxn modelId="{FD5CF253-7175-494E-B9C6-12719CC32168}" srcId="{3DA29B1F-6F35-478E-B166-DF274E7B3D0A}" destId="{EE53DA39-3F7D-4007-B6EA-9C73E3863F51}" srcOrd="1" destOrd="0" parTransId="{5491C238-535A-41CA-8E04-C98B8CA23E26}" sibTransId="{DEDD0865-79EC-4167-89D2-BF3340917E90}"/>
    <dgm:cxn modelId="{9C441C54-F56C-4AB8-953A-8D643728B92C}" type="presOf" srcId="{82A5A29E-AEA5-4645-801E-4163ACB1C7BC}" destId="{EE9ADB3E-F6B5-4723-8760-7D132BA3AC57}" srcOrd="0" destOrd="0" presId="urn:microsoft.com/office/officeart/2018/2/layout/IconCircleList"/>
    <dgm:cxn modelId="{56A9C59D-4B45-4C3A-92CA-3925F6CAD65B}" type="presOf" srcId="{D0377B1D-B94B-468B-8F73-1F9A37F598A1}" destId="{7B2AC279-F60A-424D-ACB5-F4A8BD586C25}" srcOrd="0" destOrd="0" presId="urn:microsoft.com/office/officeart/2018/2/layout/IconCircleList"/>
    <dgm:cxn modelId="{A3EB019E-3300-4D77-9948-E8EB28F9ABD7}" type="presOf" srcId="{83F67CBC-23E7-4A5C-B479-05CD51A5377C}" destId="{28D8E3B4-A656-4822-8E78-DFF384CE3D3D}" srcOrd="0" destOrd="0" presId="urn:microsoft.com/office/officeart/2018/2/layout/IconCircleList"/>
    <dgm:cxn modelId="{B4047FA0-E217-4FC0-A75D-82CE853964E7}" type="presOf" srcId="{5D049379-9FF0-445B-B7CB-BB6CB6D64AAB}" destId="{5C795D6A-2058-4CDF-B2FC-6E988D2A77EB}" srcOrd="0" destOrd="0" presId="urn:microsoft.com/office/officeart/2018/2/layout/IconCircleList"/>
    <dgm:cxn modelId="{AA8308A1-5837-4E40-80F8-DA112D2A8C16}" type="presOf" srcId="{89AD13E9-6138-40EC-A00A-77A0897FE412}" destId="{E5629502-0645-4874-806E-59EA49FFFBC0}" srcOrd="0" destOrd="0" presId="urn:microsoft.com/office/officeart/2018/2/layout/IconCircleList"/>
    <dgm:cxn modelId="{34181DA1-2D66-4208-B07F-9F5E3E025B4C}" type="presOf" srcId="{ACE64AAC-74D8-496D-BE89-33C2F11CA1EA}" destId="{81288B36-80D9-42AC-A4CD-025C12278B7F}" srcOrd="0" destOrd="0" presId="urn:microsoft.com/office/officeart/2018/2/layout/IconCircleList"/>
    <dgm:cxn modelId="{6B60F6A3-F149-4FFE-9487-2CDD9F4E7C93}" srcId="{3DA29B1F-6F35-478E-B166-DF274E7B3D0A}" destId="{E8B46EF5-F995-4D36-8A0F-D4BB9D88EF37}" srcOrd="3" destOrd="0" parTransId="{B2099E3A-3F80-479B-B2B5-1842449ED606}" sibTransId="{89AD13E9-6138-40EC-A00A-77A0897FE412}"/>
    <dgm:cxn modelId="{F12A9FAB-B9E3-4DA7-9EC7-D342A4437837}" type="presOf" srcId="{F0B66A16-12CF-4D74-9306-078649F2BBBE}" destId="{CDBD9A6E-CF4D-454D-919C-EDDA89871568}" srcOrd="0" destOrd="0" presId="urn:microsoft.com/office/officeart/2018/2/layout/IconCircleList"/>
    <dgm:cxn modelId="{35F0BEBA-1346-402E-9696-C158CFF59ACF}" type="presOf" srcId="{DEDD0865-79EC-4167-89D2-BF3340917E90}" destId="{BBBA52B6-2016-4FC4-A76D-2E69F9B311D5}" srcOrd="0" destOrd="0" presId="urn:microsoft.com/office/officeart/2018/2/layout/IconCircleList"/>
    <dgm:cxn modelId="{DED9F7BF-4DBB-45B2-B3FE-53E04A4279ED}" type="presOf" srcId="{B2EAD0AC-486C-4456-9F73-0212AB0ACD21}" destId="{909C23C9-2AB3-4D3B-B087-B0C7C18ACBAC}" srcOrd="0" destOrd="0" presId="urn:microsoft.com/office/officeart/2018/2/layout/IconCircleList"/>
    <dgm:cxn modelId="{42365EDD-A864-48D0-8F21-FC0FEBC68034}" srcId="{3DA29B1F-6F35-478E-B166-DF274E7B3D0A}" destId="{5D049379-9FF0-445B-B7CB-BB6CB6D64AAB}" srcOrd="5" destOrd="0" parTransId="{ED337993-EA67-4137-A75B-80F40B0EF424}" sibTransId="{82A5A29E-AEA5-4645-801E-4163ACB1C7BC}"/>
    <dgm:cxn modelId="{B17A89E7-2D95-4AA1-8495-6ADFC5A919C7}" srcId="{3DA29B1F-6F35-478E-B166-DF274E7B3D0A}" destId="{ACE64AAC-74D8-496D-BE89-33C2F11CA1EA}" srcOrd="0" destOrd="0" parTransId="{54F1D08C-07FB-4BF8-95C7-82095ECF5DD3}" sibTransId="{B2EAD0AC-486C-4456-9F73-0212AB0ACD21}"/>
    <dgm:cxn modelId="{E25559EF-999C-4F3D-B117-BCF86D2AD417}" type="presOf" srcId="{EE53DA39-3F7D-4007-B6EA-9C73E3863F51}" destId="{28E08C59-8E01-47A6-A550-7436F035BAF8}" srcOrd="0" destOrd="0" presId="urn:microsoft.com/office/officeart/2018/2/layout/IconCircleList"/>
    <dgm:cxn modelId="{8A523AF0-B91D-4BFC-93CC-A9E99BDD3FD5}" type="presOf" srcId="{3DA29B1F-6F35-478E-B166-DF274E7B3D0A}" destId="{1F4E2DCB-CF1E-4E0D-BDE1-7552BC9639E7}" srcOrd="0" destOrd="0" presId="urn:microsoft.com/office/officeart/2018/2/layout/IconCircleList"/>
    <dgm:cxn modelId="{02B97A77-AE29-47E2-AA32-947C10A9BA63}" type="presParOf" srcId="{1F4E2DCB-CF1E-4E0D-BDE1-7552BC9639E7}" destId="{BA1933F7-89D2-4FAD-9742-ADD780B95F3F}" srcOrd="0" destOrd="0" presId="urn:microsoft.com/office/officeart/2018/2/layout/IconCircleList"/>
    <dgm:cxn modelId="{4DEEC039-3A55-4E67-B43F-0D55A7536A32}" type="presParOf" srcId="{BA1933F7-89D2-4FAD-9742-ADD780B95F3F}" destId="{2B738013-4999-4829-95BF-AEB923A66BF5}" srcOrd="0" destOrd="0" presId="urn:microsoft.com/office/officeart/2018/2/layout/IconCircleList"/>
    <dgm:cxn modelId="{C932D563-7591-4EC0-95E2-AB6A153D8802}" type="presParOf" srcId="{2B738013-4999-4829-95BF-AEB923A66BF5}" destId="{2D24472E-AF8A-4820-94F3-F1E53B935BA2}" srcOrd="0" destOrd="0" presId="urn:microsoft.com/office/officeart/2018/2/layout/IconCircleList"/>
    <dgm:cxn modelId="{9F5D2746-3F4F-4CC8-9D05-810DBE0461E7}" type="presParOf" srcId="{2B738013-4999-4829-95BF-AEB923A66BF5}" destId="{313A704F-9D92-45B9-8E16-6101A362C469}" srcOrd="1" destOrd="0" presId="urn:microsoft.com/office/officeart/2018/2/layout/IconCircleList"/>
    <dgm:cxn modelId="{7D2852D7-1973-4BCC-BED9-3857586B4132}" type="presParOf" srcId="{2B738013-4999-4829-95BF-AEB923A66BF5}" destId="{D22D6F8B-368B-42FE-8F01-BF58C6D47A3B}" srcOrd="2" destOrd="0" presId="urn:microsoft.com/office/officeart/2018/2/layout/IconCircleList"/>
    <dgm:cxn modelId="{6235C57F-6F31-4CFB-A790-2DDC0BBEB22A}" type="presParOf" srcId="{2B738013-4999-4829-95BF-AEB923A66BF5}" destId="{81288B36-80D9-42AC-A4CD-025C12278B7F}" srcOrd="3" destOrd="0" presId="urn:microsoft.com/office/officeart/2018/2/layout/IconCircleList"/>
    <dgm:cxn modelId="{8BCF422D-9632-427F-AF00-E25545902E70}" type="presParOf" srcId="{BA1933F7-89D2-4FAD-9742-ADD780B95F3F}" destId="{909C23C9-2AB3-4D3B-B087-B0C7C18ACBAC}" srcOrd="1" destOrd="0" presId="urn:microsoft.com/office/officeart/2018/2/layout/IconCircleList"/>
    <dgm:cxn modelId="{0B15A172-6623-4DD6-83DD-A11AC0DC606A}" type="presParOf" srcId="{BA1933F7-89D2-4FAD-9742-ADD780B95F3F}" destId="{61004A67-105B-4CD1-8C4E-01AE680527AA}" srcOrd="2" destOrd="0" presId="urn:microsoft.com/office/officeart/2018/2/layout/IconCircleList"/>
    <dgm:cxn modelId="{A27FA5B8-36C1-4633-9C69-37D28C44E603}" type="presParOf" srcId="{61004A67-105B-4CD1-8C4E-01AE680527AA}" destId="{DC70BBFC-3600-4D6A-97FF-CD4BDC4E5E1F}" srcOrd="0" destOrd="0" presId="urn:microsoft.com/office/officeart/2018/2/layout/IconCircleList"/>
    <dgm:cxn modelId="{B10DAF4C-7CDD-406F-8FE2-88394D1943EE}" type="presParOf" srcId="{61004A67-105B-4CD1-8C4E-01AE680527AA}" destId="{A6D87D9E-9029-46DC-AFDD-3BDE8DA2EC55}" srcOrd="1" destOrd="0" presId="urn:microsoft.com/office/officeart/2018/2/layout/IconCircleList"/>
    <dgm:cxn modelId="{A32FB911-EE20-4C2F-8AEF-48D26E65D641}" type="presParOf" srcId="{61004A67-105B-4CD1-8C4E-01AE680527AA}" destId="{1B408C1C-F9C6-4527-BC01-F3FCFCAF82B0}" srcOrd="2" destOrd="0" presId="urn:microsoft.com/office/officeart/2018/2/layout/IconCircleList"/>
    <dgm:cxn modelId="{03473F89-7B06-4457-A796-D35A1BAE64C7}" type="presParOf" srcId="{61004A67-105B-4CD1-8C4E-01AE680527AA}" destId="{28E08C59-8E01-47A6-A550-7436F035BAF8}" srcOrd="3" destOrd="0" presId="urn:microsoft.com/office/officeart/2018/2/layout/IconCircleList"/>
    <dgm:cxn modelId="{8A732E70-AF01-41E8-8BBF-4F3D93D2F088}" type="presParOf" srcId="{BA1933F7-89D2-4FAD-9742-ADD780B95F3F}" destId="{BBBA52B6-2016-4FC4-A76D-2E69F9B311D5}" srcOrd="3" destOrd="0" presId="urn:microsoft.com/office/officeart/2018/2/layout/IconCircleList"/>
    <dgm:cxn modelId="{3CBF6AF8-6504-4518-AACE-83F0F8108BF0}" type="presParOf" srcId="{BA1933F7-89D2-4FAD-9742-ADD780B95F3F}" destId="{BF678725-308F-4E9B-A593-BBB5B603D5FA}" srcOrd="4" destOrd="0" presId="urn:microsoft.com/office/officeart/2018/2/layout/IconCircleList"/>
    <dgm:cxn modelId="{12C63B6D-D29F-45F3-8387-55E41DF912C5}" type="presParOf" srcId="{BF678725-308F-4E9B-A593-BBB5B603D5FA}" destId="{A7A77084-884E-41CB-AE5D-E4219B583C3C}" srcOrd="0" destOrd="0" presId="urn:microsoft.com/office/officeart/2018/2/layout/IconCircleList"/>
    <dgm:cxn modelId="{5777EE9F-CB77-4ED7-BCA6-9E28785BCDB5}" type="presParOf" srcId="{BF678725-308F-4E9B-A593-BBB5B603D5FA}" destId="{FF2DABC5-DA9E-431A-986E-6AB672D3C543}" srcOrd="1" destOrd="0" presId="urn:microsoft.com/office/officeart/2018/2/layout/IconCircleList"/>
    <dgm:cxn modelId="{6699FB9C-3431-47FF-B9AE-EF12F3FA304C}" type="presParOf" srcId="{BF678725-308F-4E9B-A593-BBB5B603D5FA}" destId="{4AF7EFB4-0539-457A-8614-537C975B252E}" srcOrd="2" destOrd="0" presId="urn:microsoft.com/office/officeart/2018/2/layout/IconCircleList"/>
    <dgm:cxn modelId="{DC24EC83-9013-4659-906D-84A03109D657}" type="presParOf" srcId="{BF678725-308F-4E9B-A593-BBB5B603D5FA}" destId="{28D8E3B4-A656-4822-8E78-DFF384CE3D3D}" srcOrd="3" destOrd="0" presId="urn:microsoft.com/office/officeart/2018/2/layout/IconCircleList"/>
    <dgm:cxn modelId="{AED94CC9-B76B-43F1-9B91-FF4156F0CEC4}" type="presParOf" srcId="{BA1933F7-89D2-4FAD-9742-ADD780B95F3F}" destId="{CDBD9A6E-CF4D-454D-919C-EDDA89871568}" srcOrd="5" destOrd="0" presId="urn:microsoft.com/office/officeart/2018/2/layout/IconCircleList"/>
    <dgm:cxn modelId="{88E65975-657E-4937-884F-B979B22EE739}" type="presParOf" srcId="{BA1933F7-89D2-4FAD-9742-ADD780B95F3F}" destId="{59FE149E-8385-4903-B934-ECFA70FD3806}" srcOrd="6" destOrd="0" presId="urn:microsoft.com/office/officeart/2018/2/layout/IconCircleList"/>
    <dgm:cxn modelId="{9F16324D-7210-4BC9-B9FE-BE0C366D8D35}" type="presParOf" srcId="{59FE149E-8385-4903-B934-ECFA70FD3806}" destId="{D1B6A20F-500F-4C11-AB68-AAD19900F367}" srcOrd="0" destOrd="0" presId="urn:microsoft.com/office/officeart/2018/2/layout/IconCircleList"/>
    <dgm:cxn modelId="{EA116392-8572-4639-BD21-72FC801B0DC3}" type="presParOf" srcId="{59FE149E-8385-4903-B934-ECFA70FD3806}" destId="{569025CE-836B-4454-8B0F-DA0AF07675C2}" srcOrd="1" destOrd="0" presId="urn:microsoft.com/office/officeart/2018/2/layout/IconCircleList"/>
    <dgm:cxn modelId="{18CA55EC-76C2-4332-B7BD-BEEAA164D9AD}" type="presParOf" srcId="{59FE149E-8385-4903-B934-ECFA70FD3806}" destId="{B9CFCB41-0FA6-4631-85E4-18EC01F11618}" srcOrd="2" destOrd="0" presId="urn:microsoft.com/office/officeart/2018/2/layout/IconCircleList"/>
    <dgm:cxn modelId="{4C56C707-D193-494C-8216-281D35DF3224}" type="presParOf" srcId="{59FE149E-8385-4903-B934-ECFA70FD3806}" destId="{18DB5BE9-6A88-4C05-87A7-66CC94ADF656}" srcOrd="3" destOrd="0" presId="urn:microsoft.com/office/officeart/2018/2/layout/IconCircleList"/>
    <dgm:cxn modelId="{EF294548-C818-4CAD-909D-BB0BD0BCAE66}" type="presParOf" srcId="{BA1933F7-89D2-4FAD-9742-ADD780B95F3F}" destId="{E5629502-0645-4874-806E-59EA49FFFBC0}" srcOrd="7" destOrd="0" presId="urn:microsoft.com/office/officeart/2018/2/layout/IconCircleList"/>
    <dgm:cxn modelId="{01374ED6-7A3F-4132-AB6A-4C3103B9099D}" type="presParOf" srcId="{BA1933F7-89D2-4FAD-9742-ADD780B95F3F}" destId="{D2C74741-04E4-4759-97B6-C7489E19B53B}" srcOrd="8" destOrd="0" presId="urn:microsoft.com/office/officeart/2018/2/layout/IconCircleList"/>
    <dgm:cxn modelId="{7CFFCE2D-3937-4507-B133-2CD2865B8AC2}" type="presParOf" srcId="{D2C74741-04E4-4759-97B6-C7489E19B53B}" destId="{F3F8AE87-EDDB-458B-A0D0-DC06C8B08938}" srcOrd="0" destOrd="0" presId="urn:microsoft.com/office/officeart/2018/2/layout/IconCircleList"/>
    <dgm:cxn modelId="{38C9F8D1-2635-495A-BE99-550EB1AD4D74}" type="presParOf" srcId="{D2C74741-04E4-4759-97B6-C7489E19B53B}" destId="{36E4C73D-515E-4AA2-B64D-34F660C86878}" srcOrd="1" destOrd="0" presId="urn:microsoft.com/office/officeart/2018/2/layout/IconCircleList"/>
    <dgm:cxn modelId="{B5ECA6CA-A64E-4977-9F0A-E48E2F255E4D}" type="presParOf" srcId="{D2C74741-04E4-4759-97B6-C7489E19B53B}" destId="{5F36FE7D-E98D-4EFB-AB13-0EB2A97B7441}" srcOrd="2" destOrd="0" presId="urn:microsoft.com/office/officeart/2018/2/layout/IconCircleList"/>
    <dgm:cxn modelId="{DE3C09B6-1B13-4F01-9B6E-B10BCAA14B7F}" type="presParOf" srcId="{D2C74741-04E4-4759-97B6-C7489E19B53B}" destId="{AA4E6A46-2513-494B-B6C4-07B15FEC7500}" srcOrd="3" destOrd="0" presId="urn:microsoft.com/office/officeart/2018/2/layout/IconCircleList"/>
    <dgm:cxn modelId="{BC1360DB-DAE3-4858-94D0-11CC6F9F85EA}" type="presParOf" srcId="{BA1933F7-89D2-4FAD-9742-ADD780B95F3F}" destId="{77E961B8-BA89-40DB-B2B9-84B10B981D15}" srcOrd="9" destOrd="0" presId="urn:microsoft.com/office/officeart/2018/2/layout/IconCircleList"/>
    <dgm:cxn modelId="{F896C509-50BF-4754-BEE5-388A37642222}" type="presParOf" srcId="{BA1933F7-89D2-4FAD-9742-ADD780B95F3F}" destId="{094DCE4D-9A24-4119-AFA2-487785B05975}" srcOrd="10" destOrd="0" presId="urn:microsoft.com/office/officeart/2018/2/layout/IconCircleList"/>
    <dgm:cxn modelId="{0E818586-9312-4C00-B3B5-4085EC7F1BF9}" type="presParOf" srcId="{094DCE4D-9A24-4119-AFA2-487785B05975}" destId="{269E38E8-2D20-41A5-8277-618F9229D505}" srcOrd="0" destOrd="0" presId="urn:microsoft.com/office/officeart/2018/2/layout/IconCircleList"/>
    <dgm:cxn modelId="{37EC91CE-E368-4995-9795-97FE54026FE5}" type="presParOf" srcId="{094DCE4D-9A24-4119-AFA2-487785B05975}" destId="{6D803942-7A54-4A91-BF8D-932702C811ED}" srcOrd="1" destOrd="0" presId="urn:microsoft.com/office/officeart/2018/2/layout/IconCircleList"/>
    <dgm:cxn modelId="{7F9C2436-BE81-42D6-88F5-C5E20ADCCED7}" type="presParOf" srcId="{094DCE4D-9A24-4119-AFA2-487785B05975}" destId="{AD176CA5-DB20-4739-A4C5-A55A02746770}" srcOrd="2" destOrd="0" presId="urn:microsoft.com/office/officeart/2018/2/layout/IconCircleList"/>
    <dgm:cxn modelId="{E2FCAEEE-81F3-410B-BAD5-BCE785728289}" type="presParOf" srcId="{094DCE4D-9A24-4119-AFA2-487785B05975}" destId="{5C795D6A-2058-4CDF-B2FC-6E988D2A77EB}" srcOrd="3" destOrd="0" presId="urn:microsoft.com/office/officeart/2018/2/layout/IconCircleList"/>
    <dgm:cxn modelId="{2445145D-EC69-4AB1-A76F-A68DE3B47B8F}" type="presParOf" srcId="{BA1933F7-89D2-4FAD-9742-ADD780B95F3F}" destId="{EE9ADB3E-F6B5-4723-8760-7D132BA3AC57}" srcOrd="11" destOrd="0" presId="urn:microsoft.com/office/officeart/2018/2/layout/IconCircleList"/>
    <dgm:cxn modelId="{F1403525-3E94-4F26-B27F-C76C1A798985}" type="presParOf" srcId="{BA1933F7-89D2-4FAD-9742-ADD780B95F3F}" destId="{B83DE349-801F-4CE5-9903-5B0EE7AB4D2E}" srcOrd="12" destOrd="0" presId="urn:microsoft.com/office/officeart/2018/2/layout/IconCircleList"/>
    <dgm:cxn modelId="{911F1C94-0286-4C61-95EC-BE8497452553}" type="presParOf" srcId="{B83DE349-801F-4CE5-9903-5B0EE7AB4D2E}" destId="{E841AC53-4194-42DC-A9C7-7A111D916937}" srcOrd="0" destOrd="0" presId="urn:microsoft.com/office/officeart/2018/2/layout/IconCircleList"/>
    <dgm:cxn modelId="{C83ECC51-FFF0-458A-A93B-8FD6A559B96A}" type="presParOf" srcId="{B83DE349-801F-4CE5-9903-5B0EE7AB4D2E}" destId="{ED848C75-90A5-4641-BA33-93284EF576B5}" srcOrd="1" destOrd="0" presId="urn:microsoft.com/office/officeart/2018/2/layout/IconCircleList"/>
    <dgm:cxn modelId="{D39BD407-1E1E-473B-BA8A-0B2DD51E61D5}" type="presParOf" srcId="{B83DE349-801F-4CE5-9903-5B0EE7AB4D2E}" destId="{D737DAC3-7698-4CB1-BEE4-ADCC1C97343B}" srcOrd="2" destOrd="0" presId="urn:microsoft.com/office/officeart/2018/2/layout/IconCircleList"/>
    <dgm:cxn modelId="{D4530D48-12BD-4CD2-8C0D-A9087EA4E170}" type="presParOf" srcId="{B83DE349-801F-4CE5-9903-5B0EE7AB4D2E}" destId="{7B2AC279-F60A-424D-ACB5-F4A8BD586C25}" srcOrd="3" destOrd="0" presId="urn:microsoft.com/office/officeart/2018/2/layout/IconCircleList"/>
    <dgm:cxn modelId="{56AC93A6-C5A2-4E26-99C0-065B78F46938}" type="presParOf" srcId="{BA1933F7-89D2-4FAD-9742-ADD780B95F3F}" destId="{A922CABF-BADA-4759-A33F-85A5EDB62A8F}" srcOrd="13" destOrd="0" presId="urn:microsoft.com/office/officeart/2018/2/layout/IconCircleList"/>
    <dgm:cxn modelId="{088CD025-5BA7-4E36-8E00-878EF576DC4C}" type="presParOf" srcId="{BA1933F7-89D2-4FAD-9742-ADD780B95F3F}" destId="{109C1965-A809-4687-967D-8B28486C31D1}" srcOrd="14" destOrd="0" presId="urn:microsoft.com/office/officeart/2018/2/layout/IconCircleList"/>
    <dgm:cxn modelId="{97948613-B081-4560-8212-317DE81324BB}" type="presParOf" srcId="{109C1965-A809-4687-967D-8B28486C31D1}" destId="{EDFA2A3C-5FBB-4376-A266-66EB53A9633E}" srcOrd="0" destOrd="0" presId="urn:microsoft.com/office/officeart/2018/2/layout/IconCircleList"/>
    <dgm:cxn modelId="{ECA8982D-E7B8-4F0A-B99D-C6ECAED17CB2}" type="presParOf" srcId="{109C1965-A809-4687-967D-8B28486C31D1}" destId="{28DB0E41-F936-497D-8B91-7A5C883A292A}" srcOrd="1" destOrd="0" presId="urn:microsoft.com/office/officeart/2018/2/layout/IconCircleList"/>
    <dgm:cxn modelId="{F3BAFD33-2FA7-43E7-8363-673CB4EB61E9}" type="presParOf" srcId="{109C1965-A809-4687-967D-8B28486C31D1}" destId="{89B68227-82BF-4FB9-AA6D-6617DDAB6EBB}" srcOrd="2" destOrd="0" presId="urn:microsoft.com/office/officeart/2018/2/layout/IconCircleList"/>
    <dgm:cxn modelId="{0BDF14A3-56CA-49A7-8A25-583E3ADEE2C9}" type="presParOf" srcId="{109C1965-A809-4687-967D-8B28486C31D1}" destId="{A1E84033-F4C7-410C-8370-B2598D5BBD6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BB34F-A49C-4138-8F02-FACEEC69FCF7}">
      <dsp:nvSpPr>
        <dsp:cNvPr id="0" name=""/>
        <dsp:cNvSpPr/>
      </dsp:nvSpPr>
      <dsp:spPr>
        <a:xfrm>
          <a:off x="2125980" y="1780"/>
          <a:ext cx="8503920" cy="9220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000" tIns="234194" rIns="165000" bIns="234194" numCol="1" spcCol="1270" anchor="ctr" anchorCtr="0">
          <a:noAutofit/>
        </a:bodyPr>
        <a:lstStyle/>
        <a:p>
          <a:pPr marL="0" lvl="0" indent="0" algn="l" defTabSz="1066800">
            <a:lnSpc>
              <a:spcPct val="90000"/>
            </a:lnSpc>
            <a:spcBef>
              <a:spcPct val="0"/>
            </a:spcBef>
            <a:spcAft>
              <a:spcPct val="35000"/>
            </a:spcAft>
            <a:buNone/>
          </a:pPr>
          <a:r>
            <a:rPr lang="en-US" sz="2400" kern="1200" dirty="0"/>
            <a:t>Define disability under the Americans with Disabilities Act</a:t>
          </a:r>
        </a:p>
      </dsp:txBody>
      <dsp:txXfrm>
        <a:off x="2125980" y="1780"/>
        <a:ext cx="8503920" cy="922025"/>
      </dsp:txXfrm>
    </dsp:sp>
    <dsp:sp modelId="{DFA58030-7826-4322-97BC-8A3E0E8E0B21}">
      <dsp:nvSpPr>
        <dsp:cNvPr id="0" name=""/>
        <dsp:cNvSpPr/>
      </dsp:nvSpPr>
      <dsp:spPr>
        <a:xfrm>
          <a:off x="0" y="1780"/>
          <a:ext cx="2125980" cy="92202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500" tIns="91076" rIns="112500" bIns="91076" numCol="1" spcCol="1270" anchor="ctr" anchorCtr="0">
          <a:noAutofit/>
        </a:bodyPr>
        <a:lstStyle/>
        <a:p>
          <a:pPr marL="0" lvl="0" indent="0" algn="ctr" defTabSz="1244600">
            <a:lnSpc>
              <a:spcPct val="90000"/>
            </a:lnSpc>
            <a:spcBef>
              <a:spcPct val="0"/>
            </a:spcBef>
            <a:spcAft>
              <a:spcPct val="35000"/>
            </a:spcAft>
            <a:buNone/>
          </a:pPr>
          <a:r>
            <a:rPr lang="en-US" sz="2800" b="1" kern="1200" dirty="0"/>
            <a:t>DEFINE</a:t>
          </a:r>
        </a:p>
      </dsp:txBody>
      <dsp:txXfrm>
        <a:off x="0" y="1780"/>
        <a:ext cx="2125980" cy="922025"/>
      </dsp:txXfrm>
    </dsp:sp>
    <dsp:sp modelId="{17D40091-516C-4A80-A6A8-06F6E6361456}">
      <dsp:nvSpPr>
        <dsp:cNvPr id="0" name=""/>
        <dsp:cNvSpPr/>
      </dsp:nvSpPr>
      <dsp:spPr>
        <a:xfrm>
          <a:off x="2125980" y="979126"/>
          <a:ext cx="8503920" cy="922025"/>
        </a:xfrm>
        <a:prstGeom prst="rect">
          <a:avLst/>
        </a:prstGeom>
        <a:solidFill>
          <a:schemeClr val="accent2">
            <a:tint val="40000"/>
            <a:alpha val="90000"/>
            <a:hueOff val="-104898"/>
            <a:satOff val="-3213"/>
            <a:lumOff val="-1704"/>
            <a:alphaOff val="0"/>
          </a:schemeClr>
        </a:solidFill>
        <a:ln w="12700" cap="flat" cmpd="sng" algn="ctr">
          <a:solidFill>
            <a:schemeClr val="accent2">
              <a:tint val="40000"/>
              <a:alpha val="90000"/>
              <a:hueOff val="-104898"/>
              <a:satOff val="-3213"/>
              <a:lumOff val="-17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000" tIns="234194" rIns="165000" bIns="234194" numCol="1" spcCol="1270" anchor="ctr" anchorCtr="0">
          <a:noAutofit/>
        </a:bodyPr>
        <a:lstStyle/>
        <a:p>
          <a:pPr marL="0" lvl="0" indent="0" algn="l" defTabSz="1066800">
            <a:lnSpc>
              <a:spcPct val="90000"/>
            </a:lnSpc>
            <a:spcBef>
              <a:spcPct val="0"/>
            </a:spcBef>
            <a:spcAft>
              <a:spcPct val="35000"/>
            </a:spcAft>
            <a:buNone/>
          </a:pPr>
          <a:r>
            <a:rPr lang="en-US" sz="2400" kern="1200" dirty="0"/>
            <a:t>Add onto knowledge obtained from first module</a:t>
          </a:r>
        </a:p>
      </dsp:txBody>
      <dsp:txXfrm>
        <a:off x="2125980" y="979126"/>
        <a:ext cx="8503920" cy="922025"/>
      </dsp:txXfrm>
    </dsp:sp>
    <dsp:sp modelId="{7F91FB73-499A-4698-A436-74971C1E7E1B}">
      <dsp:nvSpPr>
        <dsp:cNvPr id="0" name=""/>
        <dsp:cNvSpPr/>
      </dsp:nvSpPr>
      <dsp:spPr>
        <a:xfrm>
          <a:off x="0" y="979126"/>
          <a:ext cx="2125980" cy="922025"/>
        </a:xfrm>
        <a:prstGeom prst="rect">
          <a:avLst/>
        </a:prstGeom>
        <a:solidFill>
          <a:schemeClr val="accent2">
            <a:hueOff val="-135738"/>
            <a:satOff val="-1163"/>
            <a:lumOff val="-7712"/>
            <a:alphaOff val="0"/>
          </a:schemeClr>
        </a:solidFill>
        <a:ln w="12700" cap="flat" cmpd="sng" algn="ctr">
          <a:solidFill>
            <a:schemeClr val="accent2">
              <a:hueOff val="-135738"/>
              <a:satOff val="-1163"/>
              <a:lumOff val="-77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500" tIns="91076" rIns="112500" bIns="91076" numCol="1" spcCol="1270" anchor="ctr" anchorCtr="0">
          <a:noAutofit/>
        </a:bodyPr>
        <a:lstStyle/>
        <a:p>
          <a:pPr marL="0" lvl="0" indent="0" algn="ctr" defTabSz="1244600">
            <a:lnSpc>
              <a:spcPct val="90000"/>
            </a:lnSpc>
            <a:spcBef>
              <a:spcPct val="0"/>
            </a:spcBef>
            <a:spcAft>
              <a:spcPct val="35000"/>
            </a:spcAft>
            <a:buNone/>
          </a:pPr>
          <a:r>
            <a:rPr lang="en-US" sz="2800" b="1" kern="1200" dirty="0"/>
            <a:t>ADD</a:t>
          </a:r>
        </a:p>
      </dsp:txBody>
      <dsp:txXfrm>
        <a:off x="0" y="979126"/>
        <a:ext cx="2125980" cy="922025"/>
      </dsp:txXfrm>
    </dsp:sp>
    <dsp:sp modelId="{308FFE32-4BE2-4045-BAA5-579DE64CE7D8}">
      <dsp:nvSpPr>
        <dsp:cNvPr id="0" name=""/>
        <dsp:cNvSpPr/>
      </dsp:nvSpPr>
      <dsp:spPr>
        <a:xfrm>
          <a:off x="2125980" y="1956473"/>
          <a:ext cx="8503920" cy="922025"/>
        </a:xfrm>
        <a:prstGeom prst="rect">
          <a:avLst/>
        </a:prstGeom>
        <a:solidFill>
          <a:schemeClr val="accent2">
            <a:tint val="40000"/>
            <a:alpha val="90000"/>
            <a:hueOff val="-209797"/>
            <a:satOff val="-6425"/>
            <a:lumOff val="-3408"/>
            <a:alphaOff val="0"/>
          </a:schemeClr>
        </a:solidFill>
        <a:ln w="12700" cap="flat" cmpd="sng" algn="ctr">
          <a:solidFill>
            <a:schemeClr val="accent2">
              <a:tint val="40000"/>
              <a:alpha val="90000"/>
              <a:hueOff val="-209797"/>
              <a:satOff val="-6425"/>
              <a:lumOff val="-34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000" tIns="234194" rIns="165000" bIns="234194" numCol="1" spcCol="1270" anchor="ctr" anchorCtr="0">
          <a:noAutofit/>
        </a:bodyPr>
        <a:lstStyle/>
        <a:p>
          <a:pPr marL="0" lvl="0" indent="0" algn="l" defTabSz="1066800">
            <a:lnSpc>
              <a:spcPct val="90000"/>
            </a:lnSpc>
            <a:spcBef>
              <a:spcPct val="0"/>
            </a:spcBef>
            <a:spcAft>
              <a:spcPct val="35000"/>
            </a:spcAft>
            <a:buNone/>
          </a:pPr>
          <a:r>
            <a:rPr lang="en-US" sz="2400" kern="1200" dirty="0"/>
            <a:t>Learn how to provide equitable accommodations and services to survivors with disabilities</a:t>
          </a:r>
        </a:p>
      </dsp:txBody>
      <dsp:txXfrm>
        <a:off x="2125980" y="1956473"/>
        <a:ext cx="8503920" cy="922025"/>
      </dsp:txXfrm>
    </dsp:sp>
    <dsp:sp modelId="{6E9881BD-61D1-4E0D-9F7E-EA8BFFDC4ABB}">
      <dsp:nvSpPr>
        <dsp:cNvPr id="0" name=""/>
        <dsp:cNvSpPr/>
      </dsp:nvSpPr>
      <dsp:spPr>
        <a:xfrm>
          <a:off x="0" y="1956473"/>
          <a:ext cx="2125980" cy="922025"/>
        </a:xfrm>
        <a:prstGeom prst="rect">
          <a:avLst/>
        </a:prstGeom>
        <a:solidFill>
          <a:schemeClr val="accent2">
            <a:hueOff val="-271475"/>
            <a:satOff val="-2327"/>
            <a:lumOff val="-15425"/>
            <a:alphaOff val="0"/>
          </a:schemeClr>
        </a:solidFill>
        <a:ln w="12700" cap="flat" cmpd="sng" algn="ctr">
          <a:solidFill>
            <a:schemeClr val="accent2">
              <a:hueOff val="-271475"/>
              <a:satOff val="-2327"/>
              <a:lumOff val="-154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500" tIns="91076" rIns="112500" bIns="91076" numCol="1" spcCol="1270" anchor="ctr" anchorCtr="0">
          <a:noAutofit/>
        </a:bodyPr>
        <a:lstStyle/>
        <a:p>
          <a:pPr marL="0" lvl="0" indent="0" algn="ctr" defTabSz="1244600">
            <a:lnSpc>
              <a:spcPct val="90000"/>
            </a:lnSpc>
            <a:spcBef>
              <a:spcPct val="0"/>
            </a:spcBef>
            <a:spcAft>
              <a:spcPct val="35000"/>
            </a:spcAft>
            <a:buNone/>
          </a:pPr>
          <a:r>
            <a:rPr lang="en-US" sz="2800" b="1" kern="1200" dirty="0"/>
            <a:t>LEARN</a:t>
          </a:r>
        </a:p>
      </dsp:txBody>
      <dsp:txXfrm>
        <a:off x="0" y="1956473"/>
        <a:ext cx="2125980" cy="922025"/>
      </dsp:txXfrm>
    </dsp:sp>
    <dsp:sp modelId="{BE0DB7F6-1E34-45B9-8746-3445D5F0509F}">
      <dsp:nvSpPr>
        <dsp:cNvPr id="0" name=""/>
        <dsp:cNvSpPr/>
      </dsp:nvSpPr>
      <dsp:spPr>
        <a:xfrm>
          <a:off x="2125980" y="2933820"/>
          <a:ext cx="8503920" cy="922025"/>
        </a:xfrm>
        <a:prstGeom prst="rect">
          <a:avLst/>
        </a:prstGeom>
        <a:solidFill>
          <a:schemeClr val="accent2">
            <a:tint val="40000"/>
            <a:alpha val="90000"/>
            <a:hueOff val="-314695"/>
            <a:satOff val="-9638"/>
            <a:lumOff val="-5112"/>
            <a:alphaOff val="0"/>
          </a:schemeClr>
        </a:solidFill>
        <a:ln w="12700" cap="flat" cmpd="sng" algn="ctr">
          <a:solidFill>
            <a:schemeClr val="accent2">
              <a:tint val="40000"/>
              <a:alpha val="90000"/>
              <a:hueOff val="-314695"/>
              <a:satOff val="-9638"/>
              <a:lumOff val="-51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000" tIns="234194" rIns="165000" bIns="234194" numCol="1" spcCol="1270" anchor="ctr" anchorCtr="0">
          <a:noAutofit/>
        </a:bodyPr>
        <a:lstStyle/>
        <a:p>
          <a:pPr marL="0" lvl="0" indent="0" algn="l" defTabSz="889000">
            <a:lnSpc>
              <a:spcPct val="90000"/>
            </a:lnSpc>
            <a:spcBef>
              <a:spcPct val="0"/>
            </a:spcBef>
            <a:spcAft>
              <a:spcPct val="35000"/>
            </a:spcAft>
            <a:buNone/>
          </a:pPr>
          <a:r>
            <a:rPr lang="en-US" sz="2000" kern="1200" dirty="0"/>
            <a:t>Apply knowledge from first and second module to better serve survivors with disabilities in an anti-oppressive and equitable way</a:t>
          </a:r>
        </a:p>
      </dsp:txBody>
      <dsp:txXfrm>
        <a:off x="2125980" y="2933820"/>
        <a:ext cx="8503920" cy="922025"/>
      </dsp:txXfrm>
    </dsp:sp>
    <dsp:sp modelId="{F4D689A8-3BC3-4E94-B624-EBD7E90A2191}">
      <dsp:nvSpPr>
        <dsp:cNvPr id="0" name=""/>
        <dsp:cNvSpPr/>
      </dsp:nvSpPr>
      <dsp:spPr>
        <a:xfrm>
          <a:off x="0" y="2933820"/>
          <a:ext cx="2125980" cy="922025"/>
        </a:xfrm>
        <a:prstGeom prst="rect">
          <a:avLst/>
        </a:prstGeom>
        <a:solidFill>
          <a:schemeClr val="accent2">
            <a:hueOff val="-407213"/>
            <a:satOff val="-3490"/>
            <a:lumOff val="-23137"/>
            <a:alphaOff val="0"/>
          </a:schemeClr>
        </a:solidFill>
        <a:ln w="12700" cap="flat" cmpd="sng" algn="ctr">
          <a:solidFill>
            <a:schemeClr val="accent2">
              <a:hueOff val="-407213"/>
              <a:satOff val="-3490"/>
              <a:lumOff val="-2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500" tIns="91076" rIns="112500" bIns="91076" numCol="1" spcCol="1270" anchor="ctr" anchorCtr="0">
          <a:noAutofit/>
        </a:bodyPr>
        <a:lstStyle/>
        <a:p>
          <a:pPr marL="0" lvl="0" indent="0" algn="ctr" defTabSz="1244600">
            <a:lnSpc>
              <a:spcPct val="90000"/>
            </a:lnSpc>
            <a:spcBef>
              <a:spcPct val="0"/>
            </a:spcBef>
            <a:spcAft>
              <a:spcPct val="35000"/>
            </a:spcAft>
            <a:buNone/>
          </a:pPr>
          <a:r>
            <a:rPr lang="en-US" sz="2800" b="1" kern="1200" dirty="0"/>
            <a:t>APPLY</a:t>
          </a:r>
        </a:p>
      </dsp:txBody>
      <dsp:txXfrm>
        <a:off x="0" y="2933820"/>
        <a:ext cx="2125980" cy="922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F0119-91D9-43CF-BABE-A06AD0A33B44}">
      <dsp:nvSpPr>
        <dsp:cNvPr id="0" name=""/>
        <dsp:cNvSpPr/>
      </dsp:nvSpPr>
      <dsp:spPr>
        <a:xfrm>
          <a:off x="0" y="0"/>
          <a:ext cx="744220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CD0E6-1E05-4A1F-9ED8-34A147A088F9}">
      <dsp:nvSpPr>
        <dsp:cNvPr id="0" name=""/>
        <dsp:cNvSpPr/>
      </dsp:nvSpPr>
      <dsp:spPr>
        <a:xfrm>
          <a:off x="0" y="0"/>
          <a:ext cx="7442201" cy="67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Hotline/Crisis Advocates</a:t>
          </a:r>
        </a:p>
      </dsp:txBody>
      <dsp:txXfrm>
        <a:off x="0" y="0"/>
        <a:ext cx="7442201" cy="675035"/>
      </dsp:txXfrm>
    </dsp:sp>
    <dsp:sp modelId="{2DE8B043-94FB-4D02-A4C8-E8B697383E17}">
      <dsp:nvSpPr>
        <dsp:cNvPr id="0" name=""/>
        <dsp:cNvSpPr/>
      </dsp:nvSpPr>
      <dsp:spPr>
        <a:xfrm>
          <a:off x="0" y="675035"/>
          <a:ext cx="7442201" cy="0"/>
        </a:xfrm>
        <a:prstGeom prst="line">
          <a:avLst/>
        </a:prstGeom>
        <a:solidFill>
          <a:schemeClr val="accent5">
            <a:hueOff val="2715563"/>
            <a:satOff val="-3809"/>
            <a:lumOff val="-392"/>
            <a:alphaOff val="0"/>
          </a:schemeClr>
        </a:solidFill>
        <a:ln w="12700" cap="flat" cmpd="sng" algn="ctr">
          <a:solidFill>
            <a:schemeClr val="accent5">
              <a:hueOff val="2715563"/>
              <a:satOff val="-3809"/>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E4A6E-5BD9-4150-9C39-F4104C711393}">
      <dsp:nvSpPr>
        <dsp:cNvPr id="0" name=""/>
        <dsp:cNvSpPr/>
      </dsp:nvSpPr>
      <dsp:spPr>
        <a:xfrm>
          <a:off x="0" y="675035"/>
          <a:ext cx="7442201" cy="67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Emergency Room Advocates</a:t>
          </a:r>
        </a:p>
      </dsp:txBody>
      <dsp:txXfrm>
        <a:off x="0" y="675035"/>
        <a:ext cx="7442201" cy="675035"/>
      </dsp:txXfrm>
    </dsp:sp>
    <dsp:sp modelId="{4AF4D61E-4DC5-48BA-95F9-721A8D7769B7}">
      <dsp:nvSpPr>
        <dsp:cNvPr id="0" name=""/>
        <dsp:cNvSpPr/>
      </dsp:nvSpPr>
      <dsp:spPr>
        <a:xfrm>
          <a:off x="0" y="1350070"/>
          <a:ext cx="7442201" cy="0"/>
        </a:xfrm>
        <a:prstGeom prst="line">
          <a:avLst/>
        </a:prstGeom>
        <a:solidFill>
          <a:schemeClr val="accent5">
            <a:hueOff val="5431126"/>
            <a:satOff val="-7617"/>
            <a:lumOff val="-785"/>
            <a:alphaOff val="0"/>
          </a:schemeClr>
        </a:solidFill>
        <a:ln w="12700" cap="flat" cmpd="sng" algn="ctr">
          <a:solidFill>
            <a:schemeClr val="accent5">
              <a:hueOff val="5431126"/>
              <a:satOff val="-7617"/>
              <a:lumOff val="-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2A30D-B6E8-4190-AB43-60E31E81332F}">
      <dsp:nvSpPr>
        <dsp:cNvPr id="0" name=""/>
        <dsp:cNvSpPr/>
      </dsp:nvSpPr>
      <dsp:spPr>
        <a:xfrm>
          <a:off x="0" y="1350071"/>
          <a:ext cx="7442201" cy="67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Aftercare Advocates</a:t>
          </a:r>
        </a:p>
      </dsp:txBody>
      <dsp:txXfrm>
        <a:off x="0" y="1350071"/>
        <a:ext cx="7442201" cy="675035"/>
      </dsp:txXfrm>
    </dsp:sp>
    <dsp:sp modelId="{D0D44AF8-5511-4D37-8E10-DB38A900369B}">
      <dsp:nvSpPr>
        <dsp:cNvPr id="0" name=""/>
        <dsp:cNvSpPr/>
      </dsp:nvSpPr>
      <dsp:spPr>
        <a:xfrm>
          <a:off x="0" y="2025106"/>
          <a:ext cx="7442201" cy="0"/>
        </a:xfrm>
        <a:prstGeom prst="line">
          <a:avLst/>
        </a:prstGeom>
        <a:solidFill>
          <a:schemeClr val="accent5">
            <a:hueOff val="8146689"/>
            <a:satOff val="-11426"/>
            <a:lumOff val="-1177"/>
            <a:alphaOff val="0"/>
          </a:schemeClr>
        </a:solidFill>
        <a:ln w="12700" cap="flat" cmpd="sng" algn="ctr">
          <a:solidFill>
            <a:schemeClr val="accent5">
              <a:hueOff val="8146689"/>
              <a:satOff val="-11426"/>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253E5-B5AF-43F2-AFE4-2019CF51650D}">
      <dsp:nvSpPr>
        <dsp:cNvPr id="0" name=""/>
        <dsp:cNvSpPr/>
      </dsp:nvSpPr>
      <dsp:spPr>
        <a:xfrm>
          <a:off x="0" y="2025106"/>
          <a:ext cx="7442201" cy="67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Prevention Programs</a:t>
          </a:r>
        </a:p>
      </dsp:txBody>
      <dsp:txXfrm>
        <a:off x="0" y="2025106"/>
        <a:ext cx="7442201" cy="675035"/>
      </dsp:txXfrm>
    </dsp:sp>
    <dsp:sp modelId="{3BC1B5BA-5548-4B7B-B86F-211219224821}">
      <dsp:nvSpPr>
        <dsp:cNvPr id="0" name=""/>
        <dsp:cNvSpPr/>
      </dsp:nvSpPr>
      <dsp:spPr>
        <a:xfrm>
          <a:off x="0" y="2700141"/>
          <a:ext cx="7442201" cy="0"/>
        </a:xfrm>
        <a:prstGeom prst="line">
          <a:avLst/>
        </a:prstGeom>
        <a:solidFill>
          <a:schemeClr val="accent5">
            <a:hueOff val="10862252"/>
            <a:satOff val="-15234"/>
            <a:lumOff val="-1569"/>
            <a:alphaOff val="0"/>
          </a:schemeClr>
        </a:solidFill>
        <a:ln w="12700" cap="flat" cmpd="sng" algn="ctr">
          <a:solidFill>
            <a:schemeClr val="accent5">
              <a:hueOff val="10862252"/>
              <a:satOff val="-15234"/>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3A32B-B65A-441D-A884-4EB3561A5CB3}">
      <dsp:nvSpPr>
        <dsp:cNvPr id="0" name=""/>
        <dsp:cNvSpPr/>
      </dsp:nvSpPr>
      <dsp:spPr>
        <a:xfrm>
          <a:off x="0" y="2700142"/>
          <a:ext cx="7442201" cy="67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Legal/Law Enforcement Accompaniment</a:t>
          </a:r>
        </a:p>
      </dsp:txBody>
      <dsp:txXfrm>
        <a:off x="0" y="2700142"/>
        <a:ext cx="7442201" cy="675035"/>
      </dsp:txXfrm>
    </dsp:sp>
    <dsp:sp modelId="{B13D1D44-2086-4923-B994-09184D3089AC}">
      <dsp:nvSpPr>
        <dsp:cNvPr id="0" name=""/>
        <dsp:cNvSpPr/>
      </dsp:nvSpPr>
      <dsp:spPr>
        <a:xfrm>
          <a:off x="0" y="3375177"/>
          <a:ext cx="7442201" cy="0"/>
        </a:xfrm>
        <a:prstGeom prst="line">
          <a:avLst/>
        </a:prstGeom>
        <a:solidFill>
          <a:schemeClr val="accent5">
            <a:hueOff val="13577815"/>
            <a:satOff val="-19043"/>
            <a:lumOff val="-1961"/>
            <a:alphaOff val="0"/>
          </a:schemeClr>
        </a:solidFill>
        <a:ln w="12700" cap="flat" cmpd="sng" algn="ctr">
          <a:solidFill>
            <a:schemeClr val="accent5">
              <a:hueOff val="13577815"/>
              <a:satOff val="-1904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05018-BBA6-4050-BE3E-2367615B53A3}">
      <dsp:nvSpPr>
        <dsp:cNvPr id="0" name=""/>
        <dsp:cNvSpPr/>
      </dsp:nvSpPr>
      <dsp:spPr>
        <a:xfrm>
          <a:off x="0" y="3375177"/>
          <a:ext cx="7442201" cy="67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Campus Advocacy</a:t>
          </a:r>
        </a:p>
      </dsp:txBody>
      <dsp:txXfrm>
        <a:off x="0" y="3375177"/>
        <a:ext cx="7442201" cy="675035"/>
      </dsp:txXfrm>
    </dsp:sp>
    <dsp:sp modelId="{DC0E200F-E9E1-4020-8ADA-D66F8F09B451}">
      <dsp:nvSpPr>
        <dsp:cNvPr id="0" name=""/>
        <dsp:cNvSpPr/>
      </dsp:nvSpPr>
      <dsp:spPr>
        <a:xfrm>
          <a:off x="0" y="4050212"/>
          <a:ext cx="7442201" cy="0"/>
        </a:xfrm>
        <a:prstGeom prst="line">
          <a:avLst/>
        </a:prstGeom>
        <a:solidFill>
          <a:schemeClr val="accent5">
            <a:hueOff val="16293378"/>
            <a:satOff val="-22851"/>
            <a:lumOff val="-2354"/>
            <a:alphaOff val="0"/>
          </a:schemeClr>
        </a:solidFill>
        <a:ln w="12700" cap="flat" cmpd="sng" algn="ctr">
          <a:solidFill>
            <a:schemeClr val="accent5">
              <a:hueOff val="16293378"/>
              <a:satOff val="-22851"/>
              <a:lumOff val="-23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6F935-385D-481B-8D1F-58F1C1A917CB}">
      <dsp:nvSpPr>
        <dsp:cNvPr id="0" name=""/>
        <dsp:cNvSpPr/>
      </dsp:nvSpPr>
      <dsp:spPr>
        <a:xfrm>
          <a:off x="0" y="4050212"/>
          <a:ext cx="7442201" cy="67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Organizational Leadership</a:t>
          </a:r>
        </a:p>
      </dsp:txBody>
      <dsp:txXfrm>
        <a:off x="0" y="4050212"/>
        <a:ext cx="7442201" cy="675035"/>
      </dsp:txXfrm>
    </dsp:sp>
    <dsp:sp modelId="{93821B1B-BCC4-4373-8742-F37586CE6867}">
      <dsp:nvSpPr>
        <dsp:cNvPr id="0" name=""/>
        <dsp:cNvSpPr/>
      </dsp:nvSpPr>
      <dsp:spPr>
        <a:xfrm>
          <a:off x="0" y="4725248"/>
          <a:ext cx="7442201" cy="0"/>
        </a:xfrm>
        <a:prstGeom prst="line">
          <a:avLst/>
        </a:prstGeom>
        <a:solidFill>
          <a:schemeClr val="accent5">
            <a:hueOff val="19008940"/>
            <a:satOff val="-26660"/>
            <a:lumOff val="-2746"/>
            <a:alphaOff val="0"/>
          </a:schemeClr>
        </a:solidFill>
        <a:ln w="12700" cap="flat" cmpd="sng" algn="ctr">
          <a:solidFill>
            <a:schemeClr val="accent5">
              <a:hueOff val="19008940"/>
              <a:satOff val="-26660"/>
              <a:lumOff val="-27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18975-F35E-4425-A1D5-D2CA63EE1F85}">
      <dsp:nvSpPr>
        <dsp:cNvPr id="0" name=""/>
        <dsp:cNvSpPr/>
      </dsp:nvSpPr>
      <dsp:spPr>
        <a:xfrm>
          <a:off x="0" y="4725248"/>
          <a:ext cx="7442201" cy="67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Volunteers</a:t>
          </a:r>
        </a:p>
      </dsp:txBody>
      <dsp:txXfrm>
        <a:off x="0" y="4725248"/>
        <a:ext cx="7442201" cy="675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DDD9C-94D7-4FA6-9313-6200BF14255D}">
      <dsp:nvSpPr>
        <dsp:cNvPr id="0" name=""/>
        <dsp:cNvSpPr/>
      </dsp:nvSpPr>
      <dsp:spPr>
        <a:xfrm>
          <a:off x="1297" y="242360"/>
          <a:ext cx="4554559" cy="2892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AC050-6DD2-404D-9F78-95B2611FA676}">
      <dsp:nvSpPr>
        <dsp:cNvPr id="0" name=""/>
        <dsp:cNvSpPr/>
      </dsp:nvSpPr>
      <dsp:spPr>
        <a:xfrm>
          <a:off x="507359" y="723119"/>
          <a:ext cx="4554559" cy="2892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The information provided today is an expansion of the Core Standards</a:t>
          </a:r>
        </a:p>
      </dsp:txBody>
      <dsp:txXfrm>
        <a:off x="592067" y="807827"/>
        <a:ext cx="4385143" cy="2722729"/>
      </dsp:txXfrm>
    </dsp:sp>
    <dsp:sp modelId="{167C9D40-FD7E-4927-8283-E82B81E0B8F0}">
      <dsp:nvSpPr>
        <dsp:cNvPr id="0" name=""/>
        <dsp:cNvSpPr/>
      </dsp:nvSpPr>
      <dsp:spPr>
        <a:xfrm>
          <a:off x="5567981" y="242360"/>
          <a:ext cx="4554559" cy="28921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A5B44-A1EC-4963-A10E-2AA6ECAC15C7}">
      <dsp:nvSpPr>
        <dsp:cNvPr id="0" name=""/>
        <dsp:cNvSpPr/>
      </dsp:nvSpPr>
      <dsp:spPr>
        <a:xfrm>
          <a:off x="6074043" y="723119"/>
          <a:ext cx="4554559" cy="28921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The information is in alignment with the Core Standards for easier application</a:t>
          </a:r>
        </a:p>
      </dsp:txBody>
      <dsp:txXfrm>
        <a:off x="6158751" y="807827"/>
        <a:ext cx="4385143" cy="2722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7FC3E-03A9-4C29-BF2C-FB3479C7A74D}">
      <dsp:nvSpPr>
        <dsp:cNvPr id="0" name=""/>
        <dsp:cNvSpPr/>
      </dsp:nvSpPr>
      <dsp:spPr>
        <a:xfrm>
          <a:off x="0" y="0"/>
          <a:ext cx="7684851" cy="1621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66BCB-C4BF-48A9-81CF-FA64D01B00A4}">
      <dsp:nvSpPr>
        <dsp:cNvPr id="0" name=""/>
        <dsp:cNvSpPr/>
      </dsp:nvSpPr>
      <dsp:spPr>
        <a:xfrm>
          <a:off x="490526" y="365547"/>
          <a:ext cx="891865" cy="891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58859-4136-4728-AD89-B8CAA7C0FA3A}">
      <dsp:nvSpPr>
        <dsp:cNvPr id="0" name=""/>
        <dsp:cNvSpPr/>
      </dsp:nvSpPr>
      <dsp:spPr>
        <a:xfrm>
          <a:off x="1872917" y="692"/>
          <a:ext cx="5811933" cy="162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617" tIns="171617" rIns="171617" bIns="171617" numCol="1" spcCol="1270" anchor="ctr" anchorCtr="0">
          <a:noAutofit/>
        </a:bodyPr>
        <a:lstStyle/>
        <a:p>
          <a:pPr marL="0" lvl="0" indent="0" algn="l" defTabSz="1066800">
            <a:lnSpc>
              <a:spcPct val="100000"/>
            </a:lnSpc>
            <a:spcBef>
              <a:spcPct val="0"/>
            </a:spcBef>
            <a:spcAft>
              <a:spcPct val="35000"/>
            </a:spcAft>
            <a:buNone/>
          </a:pPr>
          <a:r>
            <a:rPr lang="en-US" sz="2400" kern="1200" dirty="0"/>
            <a:t>Not to be confused with usability</a:t>
          </a:r>
        </a:p>
      </dsp:txBody>
      <dsp:txXfrm>
        <a:off x="1872917" y="692"/>
        <a:ext cx="5811933" cy="1621573"/>
      </dsp:txXfrm>
    </dsp:sp>
    <dsp:sp modelId="{19CEB099-8452-474D-BB4D-6638BC650A4F}">
      <dsp:nvSpPr>
        <dsp:cNvPr id="0" name=""/>
        <dsp:cNvSpPr/>
      </dsp:nvSpPr>
      <dsp:spPr>
        <a:xfrm>
          <a:off x="0" y="2027660"/>
          <a:ext cx="7684851" cy="1621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DACCE-49E5-44B2-94D6-344197E7624A}">
      <dsp:nvSpPr>
        <dsp:cNvPr id="0" name=""/>
        <dsp:cNvSpPr/>
      </dsp:nvSpPr>
      <dsp:spPr>
        <a:xfrm>
          <a:off x="490526" y="2392514"/>
          <a:ext cx="891865" cy="891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378573-55A3-4C58-A237-265C455D53A0}">
      <dsp:nvSpPr>
        <dsp:cNvPr id="0" name=""/>
        <dsp:cNvSpPr/>
      </dsp:nvSpPr>
      <dsp:spPr>
        <a:xfrm>
          <a:off x="1872917" y="2027660"/>
          <a:ext cx="5811933" cy="162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617" tIns="171617" rIns="171617" bIns="171617" numCol="1" spcCol="1270" anchor="ctr" anchorCtr="0">
          <a:noAutofit/>
        </a:bodyPr>
        <a:lstStyle/>
        <a:p>
          <a:pPr marL="0" lvl="0" indent="0" algn="l" defTabSz="889000">
            <a:lnSpc>
              <a:spcPct val="100000"/>
            </a:lnSpc>
            <a:spcBef>
              <a:spcPct val="0"/>
            </a:spcBef>
            <a:spcAft>
              <a:spcPct val="35000"/>
            </a:spcAft>
            <a:buNone/>
          </a:pPr>
          <a:r>
            <a:rPr lang="en-US" sz="2000" kern="1200" dirty="0"/>
            <a:t>Usability is the extent to which a product can be used by specified users to achieve goals of effectiveness, efficiency, and satisfaction in a specific context of use</a:t>
          </a:r>
        </a:p>
      </dsp:txBody>
      <dsp:txXfrm>
        <a:off x="1872917" y="2027660"/>
        <a:ext cx="5811933" cy="1621573"/>
      </dsp:txXfrm>
    </dsp:sp>
    <dsp:sp modelId="{DD06431E-26AA-4DAD-852F-5282144DCA69}">
      <dsp:nvSpPr>
        <dsp:cNvPr id="0" name=""/>
        <dsp:cNvSpPr/>
      </dsp:nvSpPr>
      <dsp:spPr>
        <a:xfrm>
          <a:off x="0" y="4054627"/>
          <a:ext cx="7684851" cy="16215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F803F1-6A0C-41C4-8B27-78847F5756BC}">
      <dsp:nvSpPr>
        <dsp:cNvPr id="0" name=""/>
        <dsp:cNvSpPr/>
      </dsp:nvSpPr>
      <dsp:spPr>
        <a:xfrm>
          <a:off x="490526" y="4419481"/>
          <a:ext cx="891865" cy="891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53FF4-B082-4193-BA4B-D49ACA65D335}">
      <dsp:nvSpPr>
        <dsp:cNvPr id="0" name=""/>
        <dsp:cNvSpPr/>
      </dsp:nvSpPr>
      <dsp:spPr>
        <a:xfrm>
          <a:off x="1872917" y="4054627"/>
          <a:ext cx="5811933" cy="1621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617" tIns="171617" rIns="171617" bIns="171617" numCol="1" spcCol="1270" anchor="ctr" anchorCtr="0">
          <a:noAutofit/>
        </a:bodyPr>
        <a:lstStyle/>
        <a:p>
          <a:pPr marL="0" lvl="0" indent="0" algn="l" defTabSz="1111250">
            <a:lnSpc>
              <a:spcPct val="100000"/>
            </a:lnSpc>
            <a:spcBef>
              <a:spcPct val="0"/>
            </a:spcBef>
            <a:spcAft>
              <a:spcPct val="35000"/>
            </a:spcAft>
            <a:buNone/>
          </a:pPr>
          <a:r>
            <a:rPr lang="en-US" sz="2500" kern="1200" dirty="0"/>
            <a:t>Cell phones – making calls and texting</a:t>
          </a:r>
        </a:p>
      </dsp:txBody>
      <dsp:txXfrm>
        <a:off x="1872917" y="4054627"/>
        <a:ext cx="5811933" cy="16215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6CCBA-F70A-47AD-88BE-5E6EE964E3B4}">
      <dsp:nvSpPr>
        <dsp:cNvPr id="0" name=""/>
        <dsp:cNvSpPr/>
      </dsp:nvSpPr>
      <dsp:spPr>
        <a:xfrm>
          <a:off x="0" y="2636"/>
          <a:ext cx="744220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C69A5-2B17-454B-84F0-E932744730E9}">
      <dsp:nvSpPr>
        <dsp:cNvPr id="0" name=""/>
        <dsp:cNvSpPr/>
      </dsp:nvSpPr>
      <dsp:spPr>
        <a:xfrm>
          <a:off x="0" y="2636"/>
          <a:ext cx="7442201" cy="179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Self-determination</a:t>
          </a:r>
        </a:p>
      </dsp:txBody>
      <dsp:txXfrm>
        <a:off x="0" y="2636"/>
        <a:ext cx="7442201" cy="1798336"/>
      </dsp:txXfrm>
    </dsp:sp>
    <dsp:sp modelId="{CA4596A9-8A4C-4195-9467-8EE40341139E}">
      <dsp:nvSpPr>
        <dsp:cNvPr id="0" name=""/>
        <dsp:cNvSpPr/>
      </dsp:nvSpPr>
      <dsp:spPr>
        <a:xfrm>
          <a:off x="0" y="1800973"/>
          <a:ext cx="7442201" cy="0"/>
        </a:xfrm>
        <a:prstGeom prst="line">
          <a:avLst/>
        </a:prstGeom>
        <a:solidFill>
          <a:schemeClr val="accent5">
            <a:hueOff val="9504470"/>
            <a:satOff val="-13330"/>
            <a:lumOff val="-1373"/>
            <a:alphaOff val="0"/>
          </a:schemeClr>
        </a:solidFill>
        <a:ln w="12700" cap="flat" cmpd="sng" algn="ctr">
          <a:solidFill>
            <a:schemeClr val="accent5">
              <a:hueOff val="9504470"/>
              <a:satOff val="-13330"/>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8AA9D-8796-401E-B372-3E1B1B8A1BA3}">
      <dsp:nvSpPr>
        <dsp:cNvPr id="0" name=""/>
        <dsp:cNvSpPr/>
      </dsp:nvSpPr>
      <dsp:spPr>
        <a:xfrm>
          <a:off x="0" y="1800973"/>
          <a:ext cx="7442201" cy="179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Autonomy</a:t>
          </a:r>
        </a:p>
      </dsp:txBody>
      <dsp:txXfrm>
        <a:off x="0" y="1800973"/>
        <a:ext cx="7442201" cy="1798336"/>
      </dsp:txXfrm>
    </dsp:sp>
    <dsp:sp modelId="{E38A1387-24B8-4644-8F7F-63AD6B4A3340}">
      <dsp:nvSpPr>
        <dsp:cNvPr id="0" name=""/>
        <dsp:cNvSpPr/>
      </dsp:nvSpPr>
      <dsp:spPr>
        <a:xfrm>
          <a:off x="0" y="3599310"/>
          <a:ext cx="7442201" cy="0"/>
        </a:xfrm>
        <a:prstGeom prst="line">
          <a:avLst/>
        </a:prstGeom>
        <a:solidFill>
          <a:schemeClr val="accent5">
            <a:hueOff val="19008940"/>
            <a:satOff val="-26660"/>
            <a:lumOff val="-2746"/>
            <a:alphaOff val="0"/>
          </a:schemeClr>
        </a:solidFill>
        <a:ln w="12700" cap="flat" cmpd="sng" algn="ctr">
          <a:solidFill>
            <a:schemeClr val="accent5">
              <a:hueOff val="19008940"/>
              <a:satOff val="-26660"/>
              <a:lumOff val="-27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19DB9-16D1-4097-8342-8AB96587BF2E}">
      <dsp:nvSpPr>
        <dsp:cNvPr id="0" name=""/>
        <dsp:cNvSpPr/>
      </dsp:nvSpPr>
      <dsp:spPr>
        <a:xfrm>
          <a:off x="0" y="3599310"/>
          <a:ext cx="7442201" cy="179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Self-identification</a:t>
          </a:r>
        </a:p>
      </dsp:txBody>
      <dsp:txXfrm>
        <a:off x="0" y="3599310"/>
        <a:ext cx="7442201" cy="1798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C9FCC-6401-44F0-96B0-57EB104FDFE7}">
      <dsp:nvSpPr>
        <dsp:cNvPr id="0" name=""/>
        <dsp:cNvSpPr/>
      </dsp:nvSpPr>
      <dsp:spPr>
        <a:xfrm>
          <a:off x="4978" y="682412"/>
          <a:ext cx="2841017" cy="1948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97A3E-02E0-4941-B257-3FCAD3A2E415}">
      <dsp:nvSpPr>
        <dsp:cNvPr id="0" name=""/>
        <dsp:cNvSpPr/>
      </dsp:nvSpPr>
      <dsp:spPr>
        <a:xfrm>
          <a:off x="345884" y="1006273"/>
          <a:ext cx="2841017" cy="19482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Physical/Structural</a:t>
          </a:r>
        </a:p>
      </dsp:txBody>
      <dsp:txXfrm>
        <a:off x="402947" y="1063336"/>
        <a:ext cx="2726891" cy="1834151"/>
      </dsp:txXfrm>
    </dsp:sp>
    <dsp:sp modelId="{CAB775FE-A56A-467C-A1B5-2D69CE842375}">
      <dsp:nvSpPr>
        <dsp:cNvPr id="0" name=""/>
        <dsp:cNvSpPr/>
      </dsp:nvSpPr>
      <dsp:spPr>
        <a:xfrm>
          <a:off x="3527808" y="682412"/>
          <a:ext cx="3068153" cy="1948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04675-98F3-4300-A47E-C641E62FD559}">
      <dsp:nvSpPr>
        <dsp:cNvPr id="0" name=""/>
        <dsp:cNvSpPr/>
      </dsp:nvSpPr>
      <dsp:spPr>
        <a:xfrm>
          <a:off x="3868714" y="1006273"/>
          <a:ext cx="3068153" cy="19482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Programmatic</a:t>
          </a:r>
        </a:p>
      </dsp:txBody>
      <dsp:txXfrm>
        <a:off x="3925777" y="1063336"/>
        <a:ext cx="2954027" cy="1834151"/>
      </dsp:txXfrm>
    </dsp:sp>
    <dsp:sp modelId="{3B54D984-4DD6-4775-A6DD-078423B49DCD}">
      <dsp:nvSpPr>
        <dsp:cNvPr id="0" name=""/>
        <dsp:cNvSpPr/>
      </dsp:nvSpPr>
      <dsp:spPr>
        <a:xfrm>
          <a:off x="7277773" y="682412"/>
          <a:ext cx="3068153" cy="1948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14A18-6B3C-412C-944F-3B5FA6B1450E}">
      <dsp:nvSpPr>
        <dsp:cNvPr id="0" name=""/>
        <dsp:cNvSpPr/>
      </dsp:nvSpPr>
      <dsp:spPr>
        <a:xfrm>
          <a:off x="7618679" y="1006273"/>
          <a:ext cx="3068153" cy="19482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Attitudinal</a:t>
          </a:r>
        </a:p>
      </dsp:txBody>
      <dsp:txXfrm>
        <a:off x="7675742" y="1063336"/>
        <a:ext cx="2954027" cy="18341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4472E-AF8A-4820-94F3-F1E53B935BA2}">
      <dsp:nvSpPr>
        <dsp:cNvPr id="0" name=""/>
        <dsp:cNvSpPr/>
      </dsp:nvSpPr>
      <dsp:spPr>
        <a:xfrm>
          <a:off x="996107" y="68763"/>
          <a:ext cx="754097" cy="7540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3A704F-9D92-45B9-8E16-6101A362C469}">
      <dsp:nvSpPr>
        <dsp:cNvPr id="0" name=""/>
        <dsp:cNvSpPr/>
      </dsp:nvSpPr>
      <dsp:spPr>
        <a:xfrm>
          <a:off x="1154468" y="227123"/>
          <a:ext cx="437376" cy="437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88B36-80D9-42AC-A4CD-025C12278B7F}">
      <dsp:nvSpPr>
        <dsp:cNvPr id="0" name=""/>
        <dsp:cNvSpPr/>
      </dsp:nvSpPr>
      <dsp:spPr>
        <a:xfrm>
          <a:off x="1911797" y="68763"/>
          <a:ext cx="1777514" cy="75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Media</a:t>
          </a:r>
        </a:p>
      </dsp:txBody>
      <dsp:txXfrm>
        <a:off x="1911797" y="68763"/>
        <a:ext cx="1777514" cy="754097"/>
      </dsp:txXfrm>
    </dsp:sp>
    <dsp:sp modelId="{DC70BBFC-3600-4D6A-97FF-CD4BDC4E5E1F}">
      <dsp:nvSpPr>
        <dsp:cNvPr id="0" name=""/>
        <dsp:cNvSpPr/>
      </dsp:nvSpPr>
      <dsp:spPr>
        <a:xfrm>
          <a:off x="3999030" y="68763"/>
          <a:ext cx="754097" cy="7540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87D9E-9029-46DC-AFDD-3BDE8DA2EC55}">
      <dsp:nvSpPr>
        <dsp:cNvPr id="0" name=""/>
        <dsp:cNvSpPr/>
      </dsp:nvSpPr>
      <dsp:spPr>
        <a:xfrm>
          <a:off x="4157390" y="227123"/>
          <a:ext cx="437376" cy="437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08C59-8E01-47A6-A550-7436F035BAF8}">
      <dsp:nvSpPr>
        <dsp:cNvPr id="0" name=""/>
        <dsp:cNvSpPr/>
      </dsp:nvSpPr>
      <dsp:spPr>
        <a:xfrm>
          <a:off x="4914719" y="68763"/>
          <a:ext cx="1777514" cy="75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Technology</a:t>
          </a:r>
        </a:p>
      </dsp:txBody>
      <dsp:txXfrm>
        <a:off x="4914719" y="68763"/>
        <a:ext cx="1777514" cy="754097"/>
      </dsp:txXfrm>
    </dsp:sp>
    <dsp:sp modelId="{A7A77084-884E-41CB-AE5D-E4219B583C3C}">
      <dsp:nvSpPr>
        <dsp:cNvPr id="0" name=""/>
        <dsp:cNvSpPr/>
      </dsp:nvSpPr>
      <dsp:spPr>
        <a:xfrm>
          <a:off x="7001952" y="68763"/>
          <a:ext cx="754097" cy="7540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DABC5-DA9E-431A-986E-6AB672D3C543}">
      <dsp:nvSpPr>
        <dsp:cNvPr id="0" name=""/>
        <dsp:cNvSpPr/>
      </dsp:nvSpPr>
      <dsp:spPr>
        <a:xfrm>
          <a:off x="7160313" y="227123"/>
          <a:ext cx="437376" cy="4373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8E3B4-A656-4822-8E78-DFF384CE3D3D}">
      <dsp:nvSpPr>
        <dsp:cNvPr id="0" name=""/>
        <dsp:cNvSpPr/>
      </dsp:nvSpPr>
      <dsp:spPr>
        <a:xfrm>
          <a:off x="7917642" y="68763"/>
          <a:ext cx="1777514" cy="75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Informational</a:t>
          </a:r>
        </a:p>
      </dsp:txBody>
      <dsp:txXfrm>
        <a:off x="7917642" y="68763"/>
        <a:ext cx="1777514" cy="754097"/>
      </dsp:txXfrm>
    </dsp:sp>
    <dsp:sp modelId="{D1B6A20F-500F-4C11-AB68-AAD19900F367}">
      <dsp:nvSpPr>
        <dsp:cNvPr id="0" name=""/>
        <dsp:cNvSpPr/>
      </dsp:nvSpPr>
      <dsp:spPr>
        <a:xfrm>
          <a:off x="996107" y="1440995"/>
          <a:ext cx="754097" cy="7540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025CE-836B-4454-8B0F-DA0AF07675C2}">
      <dsp:nvSpPr>
        <dsp:cNvPr id="0" name=""/>
        <dsp:cNvSpPr/>
      </dsp:nvSpPr>
      <dsp:spPr>
        <a:xfrm>
          <a:off x="1154468" y="1599355"/>
          <a:ext cx="437376" cy="4373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B5BE9-6A88-4C05-87A7-66CC94ADF656}">
      <dsp:nvSpPr>
        <dsp:cNvPr id="0" name=""/>
        <dsp:cNvSpPr/>
      </dsp:nvSpPr>
      <dsp:spPr>
        <a:xfrm>
          <a:off x="1911797" y="1440995"/>
          <a:ext cx="1777514" cy="75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Systemic/Policy</a:t>
          </a:r>
        </a:p>
      </dsp:txBody>
      <dsp:txXfrm>
        <a:off x="1911797" y="1440995"/>
        <a:ext cx="1777514" cy="754097"/>
      </dsp:txXfrm>
    </dsp:sp>
    <dsp:sp modelId="{F3F8AE87-EDDB-458B-A0D0-DC06C8B08938}">
      <dsp:nvSpPr>
        <dsp:cNvPr id="0" name=""/>
        <dsp:cNvSpPr/>
      </dsp:nvSpPr>
      <dsp:spPr>
        <a:xfrm>
          <a:off x="3999030" y="1440995"/>
          <a:ext cx="754097" cy="7540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4C73D-515E-4AA2-B64D-34F660C86878}">
      <dsp:nvSpPr>
        <dsp:cNvPr id="0" name=""/>
        <dsp:cNvSpPr/>
      </dsp:nvSpPr>
      <dsp:spPr>
        <a:xfrm>
          <a:off x="4157390" y="1599355"/>
          <a:ext cx="437376" cy="4373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E6A46-2513-494B-B6C4-07B15FEC7500}">
      <dsp:nvSpPr>
        <dsp:cNvPr id="0" name=""/>
        <dsp:cNvSpPr/>
      </dsp:nvSpPr>
      <dsp:spPr>
        <a:xfrm>
          <a:off x="4914719" y="1440995"/>
          <a:ext cx="1777514" cy="75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Economic</a:t>
          </a:r>
        </a:p>
      </dsp:txBody>
      <dsp:txXfrm>
        <a:off x="4914719" y="1440995"/>
        <a:ext cx="1777514" cy="754097"/>
      </dsp:txXfrm>
    </dsp:sp>
    <dsp:sp modelId="{269E38E8-2D20-41A5-8277-618F9229D505}">
      <dsp:nvSpPr>
        <dsp:cNvPr id="0" name=""/>
        <dsp:cNvSpPr/>
      </dsp:nvSpPr>
      <dsp:spPr>
        <a:xfrm>
          <a:off x="7001952" y="1440995"/>
          <a:ext cx="754097" cy="7540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03942-7A54-4A91-BF8D-932702C811ED}">
      <dsp:nvSpPr>
        <dsp:cNvPr id="0" name=""/>
        <dsp:cNvSpPr/>
      </dsp:nvSpPr>
      <dsp:spPr>
        <a:xfrm>
          <a:off x="7160313" y="1599355"/>
          <a:ext cx="437376" cy="4373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95D6A-2058-4CDF-B2FC-6E988D2A77EB}">
      <dsp:nvSpPr>
        <dsp:cNvPr id="0" name=""/>
        <dsp:cNvSpPr/>
      </dsp:nvSpPr>
      <dsp:spPr>
        <a:xfrm>
          <a:off x="7917642" y="1440995"/>
          <a:ext cx="1777514" cy="75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Social</a:t>
          </a:r>
        </a:p>
      </dsp:txBody>
      <dsp:txXfrm>
        <a:off x="7917642" y="1440995"/>
        <a:ext cx="1777514" cy="754097"/>
      </dsp:txXfrm>
    </dsp:sp>
    <dsp:sp modelId="{E841AC53-4194-42DC-A9C7-7A111D916937}">
      <dsp:nvSpPr>
        <dsp:cNvPr id="0" name=""/>
        <dsp:cNvSpPr/>
      </dsp:nvSpPr>
      <dsp:spPr>
        <a:xfrm>
          <a:off x="996107" y="2813227"/>
          <a:ext cx="754097" cy="7540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48C75-90A5-4641-BA33-93284EF576B5}">
      <dsp:nvSpPr>
        <dsp:cNvPr id="0" name=""/>
        <dsp:cNvSpPr/>
      </dsp:nvSpPr>
      <dsp:spPr>
        <a:xfrm>
          <a:off x="1154468" y="2971587"/>
          <a:ext cx="437376" cy="43737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AC279-F60A-424D-ACB5-F4A8BD586C25}">
      <dsp:nvSpPr>
        <dsp:cNvPr id="0" name=""/>
        <dsp:cNvSpPr/>
      </dsp:nvSpPr>
      <dsp:spPr>
        <a:xfrm>
          <a:off x="1911797" y="2813227"/>
          <a:ext cx="1777514" cy="75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Transportation</a:t>
          </a:r>
        </a:p>
      </dsp:txBody>
      <dsp:txXfrm>
        <a:off x="1911797" y="2813227"/>
        <a:ext cx="1777514" cy="754097"/>
      </dsp:txXfrm>
    </dsp:sp>
    <dsp:sp modelId="{EDFA2A3C-5FBB-4376-A266-66EB53A9633E}">
      <dsp:nvSpPr>
        <dsp:cNvPr id="0" name=""/>
        <dsp:cNvSpPr/>
      </dsp:nvSpPr>
      <dsp:spPr>
        <a:xfrm>
          <a:off x="3999030" y="2813227"/>
          <a:ext cx="754097" cy="7540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B0E41-F936-497D-8B91-7A5C883A292A}">
      <dsp:nvSpPr>
        <dsp:cNvPr id="0" name=""/>
        <dsp:cNvSpPr/>
      </dsp:nvSpPr>
      <dsp:spPr>
        <a:xfrm>
          <a:off x="4157390" y="2971587"/>
          <a:ext cx="437376" cy="43737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84033-F4C7-410C-8370-B2598D5BBD65}">
      <dsp:nvSpPr>
        <dsp:cNvPr id="0" name=""/>
        <dsp:cNvSpPr/>
      </dsp:nvSpPr>
      <dsp:spPr>
        <a:xfrm>
          <a:off x="4914719" y="2813227"/>
          <a:ext cx="1777514" cy="75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Medical</a:t>
          </a:r>
        </a:p>
      </dsp:txBody>
      <dsp:txXfrm>
        <a:off x="4914719" y="2813227"/>
        <a:ext cx="1777514" cy="75409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349D4-9A3F-4072-982A-D29FC038A2C5}" type="datetimeFigureOut">
              <a:rPr lang="en-US" smtClean="0"/>
              <a:t>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B385-9DDA-4062-B674-A7B88A98662F}" type="slidenum">
              <a:rPr lang="en-US" smtClean="0"/>
              <a:t>‹#›</a:t>
            </a:fld>
            <a:endParaRPr lang="en-US"/>
          </a:p>
        </p:txBody>
      </p:sp>
    </p:spTree>
    <p:extLst>
      <p:ext uri="{BB962C8B-B14F-4D97-AF65-F5344CB8AC3E}">
        <p14:creationId xmlns:p14="http://schemas.microsoft.com/office/powerpoint/2010/main" val="306939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B385-9DDA-4062-B674-A7B88A98662F}" type="slidenum">
              <a:rPr lang="en-US" smtClean="0"/>
              <a:t>1</a:t>
            </a:fld>
            <a:endParaRPr lang="en-US"/>
          </a:p>
        </p:txBody>
      </p:sp>
    </p:spTree>
    <p:extLst>
      <p:ext uri="{BB962C8B-B14F-4D97-AF65-F5344CB8AC3E}">
        <p14:creationId xmlns:p14="http://schemas.microsoft.com/office/powerpoint/2010/main" val="162574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Title III of the ADA, places of public accommodation have obligations to ensure physical accessibility for people with disabilities. For newly constructed facilities, and older facilities that have been undergone alterations, strict compliance with the Americans with Disabilities Act Accessibility Guidelines (ADAAG) is required. The ADAAG standards are highly specific design specifications to enable facilities to be readily accessible and usable by people with disabilities. Older buildings (those first occupied before January 26, 1993) covered by Title III of the ADA are subject to lower standards, though they are still very important. </a:t>
            </a:r>
          </a:p>
          <a:p>
            <a:endParaRPr lang="en-US" dirty="0"/>
          </a:p>
          <a:p>
            <a:r>
              <a:rPr lang="en-US" dirty="0"/>
              <a:t>These places of public accommodations, when it is readily achievable to do so and does not involve much difficulty or expense, must remove architectural barriers that are structural in nature. Architectural barriers are physical elements of a facility that impede access by people with disabilities. Depending on the financial resources of the private business and other factors, there are a number of modifications that may be readily achievable, including installing ramps, making curbs cuts in sidewalks or entrances, repositioning shelves, widening doorways, installing grab bars in toilet stalls, and other similar measures.</a:t>
            </a:r>
          </a:p>
        </p:txBody>
      </p:sp>
      <p:sp>
        <p:nvSpPr>
          <p:cNvPr id="4" name="Slide Number Placeholder 3"/>
          <p:cNvSpPr>
            <a:spLocks noGrp="1"/>
          </p:cNvSpPr>
          <p:nvPr>
            <p:ph type="sldNum" sz="quarter" idx="5"/>
          </p:nvPr>
        </p:nvSpPr>
        <p:spPr/>
        <p:txBody>
          <a:bodyPr/>
          <a:lstStyle/>
          <a:p>
            <a:fld id="{8EDCB385-9DDA-4062-B674-A7B88A98662F}" type="slidenum">
              <a:rPr lang="en-US" smtClean="0"/>
              <a:t>19</a:t>
            </a:fld>
            <a:endParaRPr lang="en-US"/>
          </a:p>
        </p:txBody>
      </p:sp>
    </p:spTree>
    <p:extLst>
      <p:ext uri="{BB962C8B-B14F-4D97-AF65-F5344CB8AC3E}">
        <p14:creationId xmlns:p14="http://schemas.microsoft.com/office/powerpoint/2010/main" val="221351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B385-9DDA-4062-B674-A7B88A98662F}" type="slidenum">
              <a:rPr lang="en-US" smtClean="0"/>
              <a:t>23</a:t>
            </a:fld>
            <a:endParaRPr lang="en-US"/>
          </a:p>
        </p:txBody>
      </p:sp>
    </p:spTree>
    <p:extLst>
      <p:ext uri="{BB962C8B-B14F-4D97-AF65-F5344CB8AC3E}">
        <p14:creationId xmlns:p14="http://schemas.microsoft.com/office/powerpoint/2010/main" val="361975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B385-9DDA-4062-B674-A7B88A98662F}" type="slidenum">
              <a:rPr lang="en-US" smtClean="0"/>
              <a:t>24</a:t>
            </a:fld>
            <a:endParaRPr lang="en-US"/>
          </a:p>
        </p:txBody>
      </p:sp>
    </p:spTree>
    <p:extLst>
      <p:ext uri="{BB962C8B-B14F-4D97-AF65-F5344CB8AC3E}">
        <p14:creationId xmlns:p14="http://schemas.microsoft.com/office/powerpoint/2010/main" val="118914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Prejudices and stereotypes about people living with disabilities have discouraged full integration into communities. If we wish to commit to providing inclusive and equitable services to ALL survivors, then we must learn to be attitudinally accessible. Attitudinal accessibility is defined as, “refusing to accept prejudice, myths and stereotypes about people with disabilities and identifying and removing any negative attitudes about the capability of people with disabilities.”7 These attitudes and behaviors rob survivors of dignity, autonomy, and independence.8 In order for providers to understand how to become more accessible to persons with disabilities, it is very important to understand why many survivors with disabilities may not report. </a:t>
            </a:r>
          </a:p>
        </p:txBody>
      </p:sp>
      <p:sp>
        <p:nvSpPr>
          <p:cNvPr id="4" name="Slide Number Placeholder 3"/>
          <p:cNvSpPr>
            <a:spLocks noGrp="1"/>
          </p:cNvSpPr>
          <p:nvPr>
            <p:ph type="sldNum" sz="quarter" idx="5"/>
          </p:nvPr>
        </p:nvSpPr>
        <p:spPr/>
        <p:txBody>
          <a:bodyPr/>
          <a:lstStyle/>
          <a:p>
            <a:fld id="{8EDCB385-9DDA-4062-B674-A7B88A98662F}" type="slidenum">
              <a:rPr lang="en-US" smtClean="0"/>
              <a:t>31</a:t>
            </a:fld>
            <a:endParaRPr lang="en-US"/>
          </a:p>
        </p:txBody>
      </p:sp>
    </p:spTree>
    <p:extLst>
      <p:ext uri="{BB962C8B-B14F-4D97-AF65-F5344CB8AC3E}">
        <p14:creationId xmlns:p14="http://schemas.microsoft.com/office/powerpoint/2010/main" val="291287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Planning – When conducting safety planning with a disabled survivor, we must consider all of the other ways they may be limited. Here are other forms of inaccessibility that survivors with disabilities face. The recommendations and plans we might make with a non-disabled survivor are going to be different than those with a disabled survivor. Consider the forms of accessibility (physical, programmatic, attitudinal) when safety planning and provided the survivor with resources. Are they accessible in any of the three formats? </a:t>
            </a:r>
          </a:p>
        </p:txBody>
      </p:sp>
      <p:sp>
        <p:nvSpPr>
          <p:cNvPr id="4" name="Slide Number Placeholder 3"/>
          <p:cNvSpPr>
            <a:spLocks noGrp="1"/>
          </p:cNvSpPr>
          <p:nvPr>
            <p:ph type="sldNum" sz="quarter" idx="5"/>
          </p:nvPr>
        </p:nvSpPr>
        <p:spPr/>
        <p:txBody>
          <a:bodyPr/>
          <a:lstStyle/>
          <a:p>
            <a:fld id="{8EDCB385-9DDA-4062-B674-A7B88A98662F}" type="slidenum">
              <a:rPr lang="en-US" smtClean="0"/>
              <a:t>35</a:t>
            </a:fld>
            <a:endParaRPr lang="en-US"/>
          </a:p>
        </p:txBody>
      </p:sp>
    </p:spTree>
    <p:extLst>
      <p:ext uri="{BB962C8B-B14F-4D97-AF65-F5344CB8AC3E}">
        <p14:creationId xmlns:p14="http://schemas.microsoft.com/office/powerpoint/2010/main" val="143855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I noticed while looking for stock photos for this slide…there is a vast deficit of intimate partner violence images and disability. This indicates that acknowledgement of intimate partner violence in disability communities and subsequent representation of that epidemic is elusive.**</a:t>
            </a:r>
          </a:p>
          <a:p>
            <a:endParaRPr lang="en-US" dirty="0"/>
          </a:p>
          <a:p>
            <a:endParaRPr lang="en-US" dirty="0"/>
          </a:p>
        </p:txBody>
      </p:sp>
      <p:sp>
        <p:nvSpPr>
          <p:cNvPr id="4" name="Slide Number Placeholder 3"/>
          <p:cNvSpPr>
            <a:spLocks noGrp="1"/>
          </p:cNvSpPr>
          <p:nvPr>
            <p:ph type="sldNum" sz="quarter" idx="5"/>
          </p:nvPr>
        </p:nvSpPr>
        <p:spPr/>
        <p:txBody>
          <a:bodyPr/>
          <a:lstStyle/>
          <a:p>
            <a:fld id="{8EDCB385-9DDA-4062-B674-A7B88A98662F}" type="slidenum">
              <a:rPr lang="en-US" smtClean="0"/>
              <a:t>44</a:t>
            </a:fld>
            <a:endParaRPr lang="en-US"/>
          </a:p>
        </p:txBody>
      </p:sp>
    </p:spTree>
    <p:extLst>
      <p:ext uri="{BB962C8B-B14F-4D97-AF65-F5344CB8AC3E}">
        <p14:creationId xmlns:p14="http://schemas.microsoft.com/office/powerpoint/2010/main" val="407674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vague definition is a benefit, not a problem. </a:t>
            </a:r>
          </a:p>
          <a:p>
            <a:endParaRPr lang="en-US" dirty="0"/>
          </a:p>
          <a:p>
            <a:pPr marL="228600" indent="-228600">
              <a:buAutoNum type="arabicParenR"/>
            </a:pPr>
            <a:r>
              <a:rPr lang="en-US" dirty="0"/>
              <a:t>A survivor can be considered disabled under the ADA even if they don’t specifically identify themselves as being “disabled”. </a:t>
            </a:r>
          </a:p>
          <a:p>
            <a:pPr marL="228600" indent="-228600">
              <a:buAutoNum type="arabicParenR"/>
            </a:pPr>
            <a:r>
              <a:rPr lang="en-US" dirty="0"/>
              <a:t>A survivor’s precise diagnosis is less important than their need for accommodations (perceived by others)</a:t>
            </a:r>
          </a:p>
          <a:p>
            <a:pPr marL="228600" indent="-228600">
              <a:buAutoNum type="arabicParenR"/>
            </a:pPr>
            <a:r>
              <a:rPr lang="en-US" dirty="0"/>
              <a:t>This vague definition allows for flexibility and avoids disability models of structure</a:t>
            </a:r>
          </a:p>
          <a:p>
            <a:pPr marL="228600" indent="-228600">
              <a:buAutoNum type="arabicParenR"/>
            </a:pPr>
            <a:r>
              <a:rPr lang="en-US" dirty="0"/>
              <a:t>The ADA does not specifically name all of the impairments that are covered.</a:t>
            </a:r>
          </a:p>
          <a:p>
            <a:pPr marL="228600" indent="-228600">
              <a:buAutoNum type="arabicParenR"/>
            </a:pPr>
            <a:r>
              <a:rPr lang="en-US" dirty="0"/>
              <a:t>The ADA definition undercuts the divisive hierarchies that have been designed within and outside of the disability community.</a:t>
            </a:r>
          </a:p>
          <a:p>
            <a:pPr marL="228600" indent="-228600">
              <a:buAutoNum type="arabicParenR"/>
            </a:pPr>
            <a:r>
              <a:rPr lang="en-US" dirty="0"/>
              <a:t>The ADA applies to significant impairments. Minor impairments (like nearsightedness) don’t apply. What also doesn’t apply are simple things you’re just not that good at.</a:t>
            </a:r>
          </a:p>
          <a:p>
            <a:pPr marL="228600" indent="-228600">
              <a:buAutoNum type="arabicParenR"/>
            </a:pPr>
            <a:r>
              <a:rPr lang="en-US" dirty="0"/>
              <a:t>Perceived Impairment – People who aren’t actually disabled can be materially harmed by disability discrimination. Therefore, non-disabled people can also be protected under the ADA through the language of “perceived impairment”. Examples might include the non-disabled spouse or family of a disabled person, people with a visible condition like facial disfigurement that doesn’t necessarily impair you but it does inspire disability prejudice, and people who once had a long-term/chronic condition but don’t anymore like cancer.</a:t>
            </a:r>
          </a:p>
        </p:txBody>
      </p:sp>
      <p:sp>
        <p:nvSpPr>
          <p:cNvPr id="4" name="Slide Number Placeholder 3"/>
          <p:cNvSpPr>
            <a:spLocks noGrp="1"/>
          </p:cNvSpPr>
          <p:nvPr>
            <p:ph type="sldNum" sz="quarter" idx="5"/>
          </p:nvPr>
        </p:nvSpPr>
        <p:spPr/>
        <p:txBody>
          <a:bodyPr/>
          <a:lstStyle/>
          <a:p>
            <a:fld id="{8EDCB385-9DDA-4062-B674-A7B88A98662F}" type="slidenum">
              <a:rPr lang="en-US" smtClean="0"/>
              <a:t>7</a:t>
            </a:fld>
            <a:endParaRPr lang="en-US"/>
          </a:p>
        </p:txBody>
      </p:sp>
    </p:spTree>
    <p:extLst>
      <p:ext uri="{BB962C8B-B14F-4D97-AF65-F5344CB8AC3E}">
        <p14:creationId xmlns:p14="http://schemas.microsoft.com/office/powerpoint/2010/main" val="297703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B385-9DDA-4062-B674-A7B88A98662F}" type="slidenum">
              <a:rPr lang="en-US" smtClean="0"/>
              <a:t>8</a:t>
            </a:fld>
            <a:endParaRPr lang="en-US"/>
          </a:p>
        </p:txBody>
      </p:sp>
    </p:spTree>
    <p:extLst>
      <p:ext uri="{BB962C8B-B14F-4D97-AF65-F5344CB8AC3E}">
        <p14:creationId xmlns:p14="http://schemas.microsoft.com/office/powerpoint/2010/main" val="341400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1" u="sng" dirty="0"/>
              <a:t>DENYING</a:t>
            </a:r>
            <a:r>
              <a:rPr lang="en-US" b="0" u="none" dirty="0"/>
              <a:t> – Not allowing a person access to your services because they have a disability. Refusing to serve them because they have a disability. Claiming that you are unable to serve them because you don’t know how to because of their disability.</a:t>
            </a:r>
          </a:p>
          <a:p>
            <a:pPr marL="228600" indent="-228600">
              <a:buAutoNum type="arabicParenR"/>
            </a:pPr>
            <a:r>
              <a:rPr lang="en-US" b="1" u="sng" dirty="0"/>
              <a:t>UNEQUAL SERVICES</a:t>
            </a:r>
            <a:r>
              <a:rPr lang="en-US" b="0" u="none" dirty="0"/>
              <a:t> – Segregation is a big no-no. Providing services to disabled persons that are different, garner different results, are unequal in the goals and nature of the service just because that person has a disability. For example, only providing services over the phone to persons with disabilities and not in-person. Limiting a disabled person’s time with an advocate but not limiting the time for an abled survivor. Let’s be clear though that equal does not be equitable. Giving a brochure to a blind person just because “that’s what you do for everyone” would be considered providing inequitable services that are not in alignment with the ADA. </a:t>
            </a:r>
          </a:p>
          <a:p>
            <a:pPr marL="228600" indent="-228600">
              <a:buAutoNum type="arabicParenR"/>
            </a:pPr>
            <a:r>
              <a:rPr lang="en-US" b="1" u="sng" dirty="0"/>
              <a:t>DISCRIMINATION</a:t>
            </a:r>
            <a:r>
              <a:rPr lang="en-US" b="0" u="none" dirty="0"/>
              <a:t> – Continuing to not address ableist and attitudinal barriers within your organization. Only partnering with other organizations that support discrimination or refuse to serve persons with disabilities. This is a key component to ALL of our funding in the crime victim advocacy world – to not participate in discrimination. However, participating in discrimination can also be subtle. Participating in discrimination can also look like a refusal to provide equitable and accessible services; it can look like verbal support of this demographic but not confronting a co-worker who uses ableist language to describe a client; it can look like saying you have a disabled family member but then using ableist tactics and participating in discrimination because you think you can. </a:t>
            </a:r>
          </a:p>
          <a:p>
            <a:pPr marL="228600" indent="-228600">
              <a:buAutoNum type="arabicParenR"/>
            </a:pPr>
            <a:r>
              <a:rPr lang="en-US" b="1" u="sng" dirty="0"/>
              <a:t>PARTICIPATION ON BOARDS</a:t>
            </a:r>
            <a:r>
              <a:rPr lang="en-US" b="0" u="none" dirty="0"/>
              <a:t> – Refusing to allow people with disabilities (visible and hidden) to participate on your boards and planning committees because you are concerned about the optics or you have stereotyped those individuals and think that they cannot fully participate/comprehend their role and responsibilities. Boards and planning committees should be representative of those you serve. If you are not serving persons with disabilities or don’t know if you are or have, then that means that you most likely aren’t. </a:t>
            </a:r>
          </a:p>
          <a:p>
            <a:pPr marL="228600" indent="-228600">
              <a:buAutoNum type="arabicParenR"/>
            </a:pPr>
            <a:r>
              <a:rPr lang="en-US" b="1" u="sng" dirty="0"/>
              <a:t>RIGHTS</a:t>
            </a:r>
            <a:r>
              <a:rPr lang="en-US" b="0" u="none" dirty="0"/>
              <a:t> – Refusing to accept that disabled persons have some extra rights because of their protected status. Gaslighting a disabled person, not allowing them access to exercise their rights within your organization (speak with the ADA coordinator/rights coordinator), refusing to provide accommodations, not allowing their service animal or assistive technology within your organization/services. </a:t>
            </a:r>
          </a:p>
          <a:p>
            <a:pPr marL="228600" indent="-228600">
              <a:buAutoNum type="arabicParenR"/>
            </a:pPr>
            <a:r>
              <a:rPr lang="en-US" b="1" u="sng" dirty="0"/>
              <a:t>“SCREEN OUT”</a:t>
            </a:r>
            <a:r>
              <a:rPr lang="en-US" b="0" u="none" dirty="0"/>
              <a:t> – Making it so disabled persons (visible or invisible) cannot participate in your services. An example would be saying that a disabled person’s “level of care” is too high for your organization to take on therefore you cannot serve them at all. In the social work/counseling work, this would look like implementing restrictions on how many cancellations a person can have/late notices/no-shows/requiring payment for services/saying that if they cannot do such and such then their services will be limited/ refusing to provide any level of service because their mental health/disabilities. Another example would be refusing to provide services because your organization “cannot” provide accommodations. </a:t>
            </a:r>
          </a:p>
          <a:p>
            <a:pPr marL="228600" indent="-228600">
              <a:buAutoNum type="arabicParenR"/>
            </a:pPr>
            <a:r>
              <a:rPr lang="en-US" b="1" u="sng" dirty="0"/>
              <a:t>PAYMENT</a:t>
            </a:r>
            <a:r>
              <a:rPr lang="en-US" b="0" u="none" dirty="0"/>
              <a:t> – Going back to the last point of screening-out disabled individuals…organizations are required to provide reasonable accommodations to improve program accessibility. This may look like obtaining an interpreter, braille publications, producing audio publications, large print, closed captioning, physical accessibility, or even attitudinal accessibility through staff training. This prohibition means that organizations cannot make a disabled individual pay for such accommodations that they need. For example, if you are providing services to a Deaf individual, it is not their responsibility to pay for the interpreter/ If you are providing services to a Blind individual that uses Braille it is not their responsibility to obtain your publications and documents in Braille/ If a survivor cannot physically access your services, it is not their responsibility to pay for a ramp for your business/ If a survivor has a disability that staff have little knowledge of, it is not their responsibility to hire someone to educate your staff.</a:t>
            </a:r>
            <a:endParaRPr lang="en-US" b="1" u="sng" dirty="0"/>
          </a:p>
          <a:p>
            <a:pPr marL="228600" indent="-228600">
              <a:buAutoNum type="arabicParenR"/>
            </a:pPr>
            <a:endParaRPr lang="en-US" b="1" u="sng" dirty="0"/>
          </a:p>
        </p:txBody>
      </p:sp>
      <p:sp>
        <p:nvSpPr>
          <p:cNvPr id="4" name="Slide Number Placeholder 3"/>
          <p:cNvSpPr>
            <a:spLocks noGrp="1"/>
          </p:cNvSpPr>
          <p:nvPr>
            <p:ph type="sldNum" sz="quarter" idx="5"/>
          </p:nvPr>
        </p:nvSpPr>
        <p:spPr/>
        <p:txBody>
          <a:bodyPr/>
          <a:lstStyle/>
          <a:p>
            <a:fld id="{8EDCB385-9DDA-4062-B674-A7B88A98662F}" type="slidenum">
              <a:rPr lang="en-US" smtClean="0"/>
              <a:t>10</a:t>
            </a:fld>
            <a:endParaRPr lang="en-US"/>
          </a:p>
        </p:txBody>
      </p:sp>
    </p:spTree>
    <p:extLst>
      <p:ext uri="{BB962C8B-B14F-4D97-AF65-F5344CB8AC3E}">
        <p14:creationId xmlns:p14="http://schemas.microsoft.com/office/powerpoint/2010/main" val="291881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1" u="sng" dirty="0"/>
              <a:t>REASONABLE ACCOMMODATIONS</a:t>
            </a:r>
            <a:r>
              <a:rPr lang="en-US" b="0" u="none" dirty="0"/>
              <a:t> – (Types of Reasonable Accommodations: https://odr.dc.gov/book/manual-accommodating-employees-disabilities/types-reasonable-accommodation#:~:text=Needed%20accommodations%20may%20include%20providing,Sign%20language%20interpreters%20or%20captioning.) </a:t>
            </a:r>
          </a:p>
          <a:p>
            <a:pPr marL="0" indent="0">
              <a:buNone/>
            </a:pPr>
            <a:endParaRPr lang="en-US" b="0" u="none" dirty="0"/>
          </a:p>
          <a:p>
            <a:pPr marL="0" indent="0">
              <a:buNone/>
            </a:pPr>
            <a:r>
              <a:rPr lang="en-US" b="0" u="none" dirty="0"/>
              <a:t>Reasonable accommodations are adjustments made to systems to make the system fair for an individual with a proven need. Reasonable accommodations are rooted in equity as accommodations are made to meet each person’s unique needs. It is the disabled person’s responsibility to request reasonable accommodations HOWEVER, we are empathic people in this field and it’s also okay to offer brainstorming dialogue with the survivor to discuss how systems can be more effective for them. The goal here is recovery, not whether or not someone can fit within a box we have made for them. Some examples might look like – obtaining an interpreter, making accommodations to service policies when someone’s ability to participate in services is affected by their disability (medication, sleeping, eating, activities of daily living), use of telephone headsets, lowered desks for welcome desks, special software for computers, closed captioning, meeting people at an accessible location instead of in your office which might not be accessible, audio formats for documents, etc., large print. (Job Accommodation Network: https://askjan.org/a-to-z.cfm) </a:t>
            </a:r>
          </a:p>
          <a:p>
            <a:pPr marL="0" indent="0">
              <a:buNone/>
            </a:pPr>
            <a:endParaRPr lang="en-US" b="0" u="none" dirty="0"/>
          </a:p>
          <a:p>
            <a:pPr marL="0" indent="0">
              <a:buNone/>
            </a:pPr>
            <a:r>
              <a:rPr lang="en-US" b="0" u="none" dirty="0"/>
              <a:t>2) </a:t>
            </a:r>
            <a:r>
              <a:rPr lang="en-US" b="1" u="sng" dirty="0"/>
              <a:t>UNDUE HARDSHIP</a:t>
            </a:r>
            <a:r>
              <a:rPr lang="en-US" b="0" u="none" dirty="0"/>
              <a:t> – Undue hardship means that the service provider would not be able to provide the accommodation because doing so would require significant difficulty or financial expense. To say that you cannot provide an accommodation due to “undue hardship” would include the total cost of the accommodation in relation to the size, resources, nature, and structure of the organization’s operation. Undue hardship is determined on a case by case basis. The organization must try and find another accommodation that would not impose such a hardship and offer this to the survivor. </a:t>
            </a:r>
          </a:p>
          <a:p>
            <a:pPr marL="0" indent="0">
              <a:buNone/>
            </a:pPr>
            <a:endParaRPr lang="en-US" b="0" u="none" dirty="0"/>
          </a:p>
          <a:p>
            <a:pPr marL="0" indent="0">
              <a:buNone/>
            </a:pPr>
            <a:r>
              <a:rPr lang="en-US" b="0" u="none" dirty="0"/>
              <a:t>3) </a:t>
            </a:r>
            <a:r>
              <a:rPr lang="en-US" b="1" u="sng" dirty="0"/>
              <a:t>INTEGRATED SETTING</a:t>
            </a:r>
            <a:r>
              <a:rPr lang="en-US" b="0" u="none" dirty="0"/>
              <a:t> – An integrated setting is defined as a setting that allows disabled individuals to interact with abled persons to the fullest extent possible. Integrated settings provide disabled individuals opportunities to live, work, and receive services in their communities. A non-integrated setting would mean that you are providing services to disabled survivors in a separate location away from abled survivors. </a:t>
            </a:r>
          </a:p>
          <a:p>
            <a:pPr marL="0" indent="0">
              <a:buNone/>
            </a:pPr>
            <a:endParaRPr lang="en-US" b="0" u="none" dirty="0"/>
          </a:p>
          <a:p>
            <a:pPr marL="0" indent="0">
              <a:buNone/>
            </a:pPr>
            <a:r>
              <a:rPr lang="en-US" b="0" u="none" dirty="0"/>
              <a:t>4) </a:t>
            </a:r>
            <a:r>
              <a:rPr lang="en-US" b="1" u="sng" dirty="0"/>
              <a:t>SAFETY REQUIREMENTS</a:t>
            </a:r>
            <a:r>
              <a:rPr lang="en-US" b="0" u="none" dirty="0"/>
              <a:t> – Imposing any safety restrictions to services would need to be directly related to that person’s disability and be imposed to keep that survivor safe. An example of a bad safety requirement would be requiring survivors who use wheelchairs to have a companion with them at all times to receive your services. Another bad example might be requiring persons with mental illness to only be seen in a room that is near the front desk “in the event of a crisis”. This assumes that persons with mental illness are dangerous and require supervision and a lack of privacy. It also immediately labels them as a person with a mental illness as everyone knows that the staff only see people with mental illness in that room. If safety restrictions are implemented, it is best to make them a general accommodation for all service recipients unless there is a need for a safety requirement for an individual survivor because your organization cannot provide that level of service to maintain that individual’s safety. </a:t>
            </a:r>
          </a:p>
        </p:txBody>
      </p:sp>
      <p:sp>
        <p:nvSpPr>
          <p:cNvPr id="4" name="Slide Number Placeholder 3"/>
          <p:cNvSpPr>
            <a:spLocks noGrp="1"/>
          </p:cNvSpPr>
          <p:nvPr>
            <p:ph type="sldNum" sz="quarter" idx="5"/>
          </p:nvPr>
        </p:nvSpPr>
        <p:spPr/>
        <p:txBody>
          <a:bodyPr/>
          <a:lstStyle/>
          <a:p>
            <a:fld id="{8EDCB385-9DDA-4062-B674-A7B88A98662F}" type="slidenum">
              <a:rPr lang="en-US" smtClean="0"/>
              <a:t>11</a:t>
            </a:fld>
            <a:endParaRPr lang="en-US"/>
          </a:p>
        </p:txBody>
      </p:sp>
    </p:spTree>
    <p:extLst>
      <p:ext uri="{BB962C8B-B14F-4D97-AF65-F5344CB8AC3E}">
        <p14:creationId xmlns:p14="http://schemas.microsoft.com/office/powerpoint/2010/main" val="418826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ways to define accessibility. It is a word that can be flexible and used in a variety of situations. However, today we will be defining the word as it relates to disability. </a:t>
            </a:r>
          </a:p>
        </p:txBody>
      </p:sp>
      <p:sp>
        <p:nvSpPr>
          <p:cNvPr id="4" name="Slide Number Placeholder 3"/>
          <p:cNvSpPr>
            <a:spLocks noGrp="1"/>
          </p:cNvSpPr>
          <p:nvPr>
            <p:ph type="sldNum" sz="quarter" idx="5"/>
          </p:nvPr>
        </p:nvSpPr>
        <p:spPr/>
        <p:txBody>
          <a:bodyPr/>
          <a:lstStyle/>
          <a:p>
            <a:fld id="{8EDCB385-9DDA-4062-B674-A7B88A98662F}" type="slidenum">
              <a:rPr lang="en-US" smtClean="0"/>
              <a:t>12</a:t>
            </a:fld>
            <a:endParaRPr lang="en-US"/>
          </a:p>
        </p:txBody>
      </p:sp>
    </p:spTree>
    <p:extLst>
      <p:ext uri="{BB962C8B-B14F-4D97-AF65-F5344CB8AC3E}">
        <p14:creationId xmlns:p14="http://schemas.microsoft.com/office/powerpoint/2010/main" val="2222952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rape crisis centers’ intake is one of the first opportunities to welcome a survivor with disabilities. So it is essential to ask questions about disability or disability-related needs only after a person’s eligibility for services has been determined and communicated to the survivor. It is also essential that if any questions about disability related needs are to be asked – then the question(s) must be asked of ALL clients. This avoids the perception that a disability was used to determine eligibility or to screen someone out. The civil rights law is clear: a disability cannot be used to determine an abuse survivor’s eligibility for services. In addition, it is not appropriate to probe or ask for more details or seek additional information if a sexual assault survivor reveals a disability.” – This means that, under the ADA, you cannot insist on documentation or medical information to confirm a person’s disability status. If one survivor has to do this then all of them have to. (CALCASA, 2010)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Universal design in this scenario would be every intake is asked the question, “Do you have a disability that requires accommodations?” or “Are there any accommodations that you need?” Asking generally allows for survivors who don’t want to disclose the disability still receive accommodations. </a:t>
            </a:r>
          </a:p>
          <a:p>
            <a:endParaRPr lang="en-US" dirty="0"/>
          </a:p>
        </p:txBody>
      </p:sp>
      <p:sp>
        <p:nvSpPr>
          <p:cNvPr id="4" name="Slide Number Placeholder 3"/>
          <p:cNvSpPr>
            <a:spLocks noGrp="1"/>
          </p:cNvSpPr>
          <p:nvPr>
            <p:ph type="sldNum" sz="quarter" idx="5"/>
          </p:nvPr>
        </p:nvSpPr>
        <p:spPr/>
        <p:txBody>
          <a:bodyPr/>
          <a:lstStyle/>
          <a:p>
            <a:fld id="{8EDCB385-9DDA-4062-B674-A7B88A98662F}" type="slidenum">
              <a:rPr lang="en-US" smtClean="0"/>
              <a:t>14</a:t>
            </a:fld>
            <a:endParaRPr lang="en-US"/>
          </a:p>
        </p:txBody>
      </p:sp>
    </p:spTree>
    <p:extLst>
      <p:ext uri="{BB962C8B-B14F-4D97-AF65-F5344CB8AC3E}">
        <p14:creationId xmlns:p14="http://schemas.microsoft.com/office/powerpoint/2010/main" val="368620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through the core standards today and discuss accessibility, we will be doing so in the context of these three types of accessibility – physical/structural, programmatic, attitudinal. There are of course other forms of accessibility but in respect for time and applicability to your work, we will cover these three forms of accessibility. </a:t>
            </a:r>
          </a:p>
        </p:txBody>
      </p:sp>
      <p:sp>
        <p:nvSpPr>
          <p:cNvPr id="4" name="Slide Number Placeholder 3"/>
          <p:cNvSpPr>
            <a:spLocks noGrp="1"/>
          </p:cNvSpPr>
          <p:nvPr>
            <p:ph type="sldNum" sz="quarter" idx="5"/>
          </p:nvPr>
        </p:nvSpPr>
        <p:spPr/>
        <p:txBody>
          <a:bodyPr/>
          <a:lstStyle/>
          <a:p>
            <a:fld id="{8EDCB385-9DDA-4062-B674-A7B88A98662F}" type="slidenum">
              <a:rPr lang="en-US" smtClean="0"/>
              <a:t>17</a:t>
            </a:fld>
            <a:endParaRPr lang="en-US"/>
          </a:p>
        </p:txBody>
      </p:sp>
    </p:spTree>
    <p:extLst>
      <p:ext uri="{BB962C8B-B14F-4D97-AF65-F5344CB8AC3E}">
        <p14:creationId xmlns:p14="http://schemas.microsoft.com/office/powerpoint/2010/main" val="357990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B385-9DDA-4062-B674-A7B88A98662F}" type="slidenum">
              <a:rPr lang="en-US" smtClean="0"/>
              <a:t>18</a:t>
            </a:fld>
            <a:endParaRPr lang="en-US"/>
          </a:p>
        </p:txBody>
      </p:sp>
    </p:spTree>
    <p:extLst>
      <p:ext uri="{BB962C8B-B14F-4D97-AF65-F5344CB8AC3E}">
        <p14:creationId xmlns:p14="http://schemas.microsoft.com/office/powerpoint/2010/main" val="417673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86947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4736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9827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4558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4580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9312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9972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54169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2542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8141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1/9/2022</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1314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1/9/2022</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06222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yblindspot.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ccess-board.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ada.gov/2010ADAstandards_index.ht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ada.gov/regs2010/service_animal_qa.htm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8K9Gg164Bsw?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hyperlink" Target="http://www.nod.org/" TargetMode="External"/><Relationship Id="rId3" Type="http://schemas.openxmlformats.org/officeDocument/2006/relationships/hyperlink" Target="https://adata.org/find-your-region#region5" TargetMode="External"/><Relationship Id="rId7" Type="http://schemas.openxmlformats.org/officeDocument/2006/relationships/hyperlink" Target="https://www.nad.org/" TargetMode="External"/><Relationship Id="rId2" Type="http://schemas.openxmlformats.org/officeDocument/2006/relationships/hyperlink" Target="https://adata.org/" TargetMode="External"/><Relationship Id="rId1" Type="http://schemas.openxmlformats.org/officeDocument/2006/relationships/slideLayout" Target="../slideLayouts/slideLayout2.xml"/><Relationship Id="rId6" Type="http://schemas.openxmlformats.org/officeDocument/2006/relationships/hyperlink" Target="https://www.ada.gov/" TargetMode="External"/><Relationship Id="rId5" Type="http://schemas.openxmlformats.org/officeDocument/2006/relationships/hyperlink" Target="https://www.access-board.gov/" TargetMode="External"/><Relationship Id="rId4" Type="http://schemas.openxmlformats.org/officeDocument/2006/relationships/hyperlink" Target="https://www.adachecklist.org/doc/fullchecklist/ada-checklist.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aapd.com/" TargetMode="External"/><Relationship Id="rId2" Type="http://schemas.openxmlformats.org/officeDocument/2006/relationships/hyperlink" Target="https://ncdj.org/resources/organizations/" TargetMode="External"/><Relationship Id="rId1" Type="http://schemas.openxmlformats.org/officeDocument/2006/relationships/slideLayout" Target="../slideLayouts/slideLayout2.xml"/><Relationship Id="rId4" Type="http://schemas.openxmlformats.org/officeDocument/2006/relationships/hyperlink" Target="https://oae.stanford.edu/students/advocacy-community/national-disability-organizations-and-resource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disabilityrightsohio.org/" TargetMode="External"/><Relationship Id="rId2" Type="http://schemas.openxmlformats.org/officeDocument/2006/relationships/hyperlink" Target="https://www.adultadvocacycenters.org/" TargetMode="External"/><Relationship Id="rId1" Type="http://schemas.openxmlformats.org/officeDocument/2006/relationships/slideLayout" Target="../slideLayouts/slideLayout2.xml"/><Relationship Id="rId6" Type="http://schemas.openxmlformats.org/officeDocument/2006/relationships/hyperlink" Target="https://dodd.ohio.gov/wps/portal/gov/dodd/" TargetMode="External"/><Relationship Id="rId5" Type="http://schemas.openxmlformats.org/officeDocument/2006/relationships/hyperlink" Target="https://mha.ohio.gov/wps/portal/gov/mha/" TargetMode="External"/><Relationship Id="rId4" Type="http://schemas.openxmlformats.org/officeDocument/2006/relationships/hyperlink" Target="https://s3.amazonaws.com/ClubExpressClubFiles/732110/documents/OVWA_Serving_Survivors_w_Disabilities_2018_web_395508998.pdf?AWSAccessKeyId=AKIA6MYUE6DNNNCCDT4J&amp;Expires=1636859489&amp;response-content-disposition=inline%3B%20filename%3DOVWA_Serving_Survivors_w_Disabilities_2018_web.pdf&amp;Signature=gX0jHitK3IwU8J0zGOZoBgcpoTE%3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d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Uncovering abuse | UDaily">
            <a:extLst>
              <a:ext uri="{FF2B5EF4-FFF2-40B4-BE49-F238E27FC236}">
                <a16:creationId xmlns:a16="http://schemas.microsoft.com/office/drawing/2014/main" id="{FBEACFCB-319C-437C-ACAA-5DCDE81709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4958DF-B527-4532-A9B3-4D0B473B0EC7}"/>
              </a:ext>
            </a:extLst>
          </p:cNvPr>
          <p:cNvSpPr>
            <a:spLocks noGrp="1"/>
          </p:cNvSpPr>
          <p:nvPr>
            <p:ph type="ctrTitle"/>
          </p:nvPr>
        </p:nvSpPr>
        <p:spPr>
          <a:xfrm>
            <a:off x="647701" y="871759"/>
            <a:ext cx="5067300" cy="3497042"/>
          </a:xfrm>
        </p:spPr>
        <p:txBody>
          <a:bodyPr anchor="t">
            <a:normAutofit/>
          </a:bodyPr>
          <a:lstStyle/>
          <a:p>
            <a:pPr>
              <a:lnSpc>
                <a:spcPct val="90000"/>
              </a:lnSpc>
            </a:pPr>
            <a:r>
              <a:rPr lang="en-US" sz="4600">
                <a:solidFill>
                  <a:srgbClr val="FFFFFF"/>
                </a:solidFill>
              </a:rPr>
              <a:t>Supporting Survivors of Sexual Assault with Disabilities</a:t>
            </a:r>
          </a:p>
        </p:txBody>
      </p:sp>
      <p:sp>
        <p:nvSpPr>
          <p:cNvPr id="3" name="Subtitle 2">
            <a:extLst>
              <a:ext uri="{FF2B5EF4-FFF2-40B4-BE49-F238E27FC236}">
                <a16:creationId xmlns:a16="http://schemas.microsoft.com/office/drawing/2014/main" id="{FA740C8C-45F5-49C4-8905-9F4B4CF7FBC6}"/>
              </a:ext>
            </a:extLst>
          </p:cNvPr>
          <p:cNvSpPr>
            <a:spLocks noGrp="1"/>
          </p:cNvSpPr>
          <p:nvPr>
            <p:ph type="subTitle" idx="1"/>
          </p:nvPr>
        </p:nvSpPr>
        <p:spPr>
          <a:xfrm>
            <a:off x="660142" y="4516659"/>
            <a:ext cx="5019676" cy="976406"/>
          </a:xfrm>
        </p:spPr>
        <p:txBody>
          <a:bodyPr anchor="t">
            <a:noAutofit/>
          </a:bodyPr>
          <a:lstStyle/>
          <a:p>
            <a:r>
              <a:rPr lang="en-US" sz="2800" b="1" dirty="0">
                <a:solidFill>
                  <a:srgbClr val="FFFFFF"/>
                </a:solidFill>
              </a:rPr>
              <a:t>Liz Poprocki, MA, RAAS, CA</a:t>
            </a:r>
          </a:p>
          <a:p>
            <a:r>
              <a:rPr lang="en-US" sz="2800" b="1" dirty="0" err="1">
                <a:solidFill>
                  <a:srgbClr val="FFFFFF"/>
                </a:solidFill>
              </a:rPr>
              <a:t>Equitology</a:t>
            </a:r>
            <a:r>
              <a:rPr lang="en-US" sz="2800" b="1" dirty="0">
                <a:solidFill>
                  <a:srgbClr val="FFFFFF"/>
                </a:solidFill>
              </a:rPr>
              <a:t> Consulting, LLC</a:t>
            </a:r>
          </a:p>
        </p:txBody>
      </p:sp>
      <p:cxnSp>
        <p:nvCxnSpPr>
          <p:cNvPr id="139" name="Straight Connector 13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91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2E70-4029-4941-A591-E98BAAC0D275}"/>
              </a:ext>
            </a:extLst>
          </p:cNvPr>
          <p:cNvSpPr>
            <a:spLocks noGrp="1"/>
          </p:cNvSpPr>
          <p:nvPr>
            <p:ph type="title"/>
          </p:nvPr>
        </p:nvSpPr>
        <p:spPr/>
        <p:txBody>
          <a:bodyPr/>
          <a:lstStyle/>
          <a:p>
            <a:r>
              <a:rPr lang="en-US" dirty="0"/>
              <a:t>General prohibitions</a:t>
            </a:r>
          </a:p>
        </p:txBody>
      </p:sp>
      <p:sp>
        <p:nvSpPr>
          <p:cNvPr id="3" name="Content Placeholder 2">
            <a:extLst>
              <a:ext uri="{FF2B5EF4-FFF2-40B4-BE49-F238E27FC236}">
                <a16:creationId xmlns:a16="http://schemas.microsoft.com/office/drawing/2014/main" id="{9DC3CCA3-BF3F-4C05-83A0-208045AE5FE2}"/>
              </a:ext>
            </a:extLst>
          </p:cNvPr>
          <p:cNvSpPr>
            <a:spLocks noGrp="1"/>
          </p:cNvSpPr>
          <p:nvPr>
            <p:ph idx="1"/>
          </p:nvPr>
        </p:nvSpPr>
        <p:spPr>
          <a:xfrm>
            <a:off x="700635" y="2003898"/>
            <a:ext cx="10691265" cy="4338536"/>
          </a:xfrm>
        </p:spPr>
        <p:txBody>
          <a:bodyPr>
            <a:normAutofit/>
          </a:bodyPr>
          <a:lstStyle/>
          <a:p>
            <a:r>
              <a:rPr lang="en-US" dirty="0"/>
              <a:t>Denying a qualified individual with a disability the opportunity to participate or benefit from services</a:t>
            </a:r>
          </a:p>
          <a:p>
            <a:r>
              <a:rPr lang="en-US" dirty="0"/>
              <a:t>Providing unequal, different, or separate services to a disabled qualified individual</a:t>
            </a:r>
          </a:p>
          <a:p>
            <a:r>
              <a:rPr lang="en-US" dirty="0"/>
              <a:t>Perpetuating discrimination against disabled persons</a:t>
            </a:r>
          </a:p>
          <a:p>
            <a:r>
              <a:rPr lang="en-US" dirty="0"/>
              <a:t>Denying disabled people the opportunity to participate on boards</a:t>
            </a:r>
          </a:p>
          <a:p>
            <a:r>
              <a:rPr lang="en-US" dirty="0"/>
              <a:t>Limiting a disabled individual’s rights</a:t>
            </a:r>
          </a:p>
          <a:p>
            <a:r>
              <a:rPr lang="en-US" dirty="0"/>
              <a:t>Cannot “screen out” disabled individuals</a:t>
            </a:r>
          </a:p>
          <a:p>
            <a:r>
              <a:rPr lang="en-US" dirty="0"/>
              <a:t>Cannot make a disabled individual pay for program accessibility accommodations</a:t>
            </a:r>
          </a:p>
        </p:txBody>
      </p:sp>
    </p:spTree>
    <p:extLst>
      <p:ext uri="{BB962C8B-B14F-4D97-AF65-F5344CB8AC3E}">
        <p14:creationId xmlns:p14="http://schemas.microsoft.com/office/powerpoint/2010/main" val="382574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37E4-5E7E-4ED8-90B1-95E8EB56DD80}"/>
              </a:ext>
            </a:extLst>
          </p:cNvPr>
          <p:cNvSpPr>
            <a:spLocks noGrp="1"/>
          </p:cNvSpPr>
          <p:nvPr>
            <p:ph type="title"/>
          </p:nvPr>
        </p:nvSpPr>
        <p:spPr/>
        <p:txBody>
          <a:bodyPr/>
          <a:lstStyle/>
          <a:p>
            <a:r>
              <a:rPr lang="en-US" dirty="0"/>
              <a:t>MORE GENERAL PROHIBITIONS</a:t>
            </a:r>
          </a:p>
        </p:txBody>
      </p:sp>
      <p:sp>
        <p:nvSpPr>
          <p:cNvPr id="3" name="Content Placeholder 2">
            <a:extLst>
              <a:ext uri="{FF2B5EF4-FFF2-40B4-BE49-F238E27FC236}">
                <a16:creationId xmlns:a16="http://schemas.microsoft.com/office/drawing/2014/main" id="{3780204B-8230-4DA1-86D2-5394DCEB899D}"/>
              </a:ext>
            </a:extLst>
          </p:cNvPr>
          <p:cNvSpPr>
            <a:spLocks noGrp="1"/>
          </p:cNvSpPr>
          <p:nvPr>
            <p:ph idx="1"/>
          </p:nvPr>
        </p:nvSpPr>
        <p:spPr>
          <a:xfrm>
            <a:off x="700635" y="2140085"/>
            <a:ext cx="10691265" cy="4178235"/>
          </a:xfrm>
        </p:spPr>
        <p:txBody>
          <a:bodyPr>
            <a:normAutofit/>
          </a:bodyPr>
          <a:lstStyle/>
          <a:p>
            <a:r>
              <a:rPr lang="en-US" sz="2400" dirty="0"/>
              <a:t>Shall make reasonable accommodations in policies, practices, or procedures when modifications are necessary to avoid discrimination on the basis of disability (unless undue hardship)</a:t>
            </a:r>
          </a:p>
          <a:p>
            <a:r>
              <a:rPr lang="en-US" sz="2400" dirty="0"/>
              <a:t>Shall provide services in the most integrated setting appropriate to the needs of disabled individuals</a:t>
            </a:r>
          </a:p>
          <a:p>
            <a:r>
              <a:rPr lang="en-US" sz="2400" dirty="0"/>
              <a:t>May impose safety requirements for safe operation of services IF ONLY those safety requirements are based on ACTUAL risks and NOT risks based on speculation, stereotypes, or generalizations of persons with disabilities</a:t>
            </a:r>
          </a:p>
        </p:txBody>
      </p:sp>
    </p:spTree>
    <p:extLst>
      <p:ext uri="{BB962C8B-B14F-4D97-AF65-F5344CB8AC3E}">
        <p14:creationId xmlns:p14="http://schemas.microsoft.com/office/powerpoint/2010/main" val="9638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C924-28C3-400F-8C90-AA308ABE8F7E}"/>
              </a:ext>
            </a:extLst>
          </p:cNvPr>
          <p:cNvSpPr>
            <a:spLocks noGrp="1"/>
          </p:cNvSpPr>
          <p:nvPr>
            <p:ph type="title"/>
          </p:nvPr>
        </p:nvSpPr>
        <p:spPr/>
        <p:txBody>
          <a:bodyPr/>
          <a:lstStyle/>
          <a:p>
            <a:r>
              <a:rPr lang="en-US" dirty="0"/>
              <a:t>What is “accessibility”?</a:t>
            </a:r>
          </a:p>
        </p:txBody>
      </p:sp>
      <p:sp>
        <p:nvSpPr>
          <p:cNvPr id="3" name="Content Placeholder 2">
            <a:extLst>
              <a:ext uri="{FF2B5EF4-FFF2-40B4-BE49-F238E27FC236}">
                <a16:creationId xmlns:a16="http://schemas.microsoft.com/office/drawing/2014/main" id="{F7C96FA2-C232-483A-9AFE-454020F32188}"/>
              </a:ext>
            </a:extLst>
          </p:cNvPr>
          <p:cNvSpPr>
            <a:spLocks noGrp="1"/>
          </p:cNvSpPr>
          <p:nvPr>
            <p:ph idx="1"/>
          </p:nvPr>
        </p:nvSpPr>
        <p:spPr/>
        <p:txBody>
          <a:bodyPr>
            <a:normAutofit/>
          </a:bodyPr>
          <a:lstStyle/>
          <a:p>
            <a:r>
              <a:rPr lang="en-US" sz="2400" dirty="0"/>
              <a:t>The design of products, devices, services or environments so as to be usable by persons with disabilities. (</a:t>
            </a:r>
            <a:r>
              <a:rPr lang="en-US" sz="2400" dirty="0">
                <a:hlinkClick r:id="rId3"/>
              </a:rPr>
              <a:t>www.myblindspot.org</a:t>
            </a:r>
            <a:r>
              <a:rPr lang="en-US" sz="2400" dirty="0"/>
              <a:t>) </a:t>
            </a:r>
          </a:p>
          <a:p>
            <a:r>
              <a:rPr lang="en-US" sz="2400" dirty="0"/>
              <a:t>Accessibility ensures both “direct access” and “indirect access” </a:t>
            </a:r>
          </a:p>
          <a:p>
            <a:r>
              <a:rPr lang="en-US" sz="2400" dirty="0"/>
              <a:t>Direct access is unassisted access</a:t>
            </a:r>
          </a:p>
          <a:p>
            <a:r>
              <a:rPr lang="en-US" sz="2400" dirty="0"/>
              <a:t>Indirect access means compatibility with a person’s assistive and adaptive technology</a:t>
            </a:r>
          </a:p>
        </p:txBody>
      </p:sp>
    </p:spTree>
    <p:extLst>
      <p:ext uri="{BB962C8B-B14F-4D97-AF65-F5344CB8AC3E}">
        <p14:creationId xmlns:p14="http://schemas.microsoft.com/office/powerpoint/2010/main" val="61506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4A502-4C17-486C-8128-34C191B7D90A}"/>
              </a:ext>
            </a:extLst>
          </p:cNvPr>
          <p:cNvSpPr>
            <a:spLocks noGrp="1"/>
          </p:cNvSpPr>
          <p:nvPr>
            <p:ph type="title"/>
          </p:nvPr>
        </p:nvSpPr>
        <p:spPr>
          <a:xfrm>
            <a:off x="695324" y="901701"/>
            <a:ext cx="3914776" cy="3977269"/>
          </a:xfrm>
        </p:spPr>
        <p:txBody>
          <a:bodyPr>
            <a:normAutofit/>
          </a:bodyPr>
          <a:lstStyle/>
          <a:p>
            <a:r>
              <a:rPr lang="en-US" dirty="0"/>
              <a:t>What accessibility is not!</a:t>
            </a:r>
          </a:p>
        </p:txBody>
      </p:sp>
      <p:cxnSp>
        <p:nvCxnSpPr>
          <p:cNvPr id="20" name="Straight Connector 19">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69498B2-D03A-4C37-90D8-127A36BD34D5}"/>
              </a:ext>
            </a:extLst>
          </p:cNvPr>
          <p:cNvGraphicFramePr>
            <a:graphicFrameLocks noGrp="1"/>
          </p:cNvGraphicFramePr>
          <p:nvPr>
            <p:ph idx="1"/>
            <p:extLst>
              <p:ext uri="{D42A27DB-BD31-4B8C-83A1-F6EECF244321}">
                <p14:modId xmlns:p14="http://schemas.microsoft.com/office/powerpoint/2010/main" val="4003086959"/>
              </p:ext>
            </p:extLst>
          </p:nvPr>
        </p:nvGraphicFramePr>
        <p:xfrm>
          <a:off x="4085617" y="723900"/>
          <a:ext cx="7684851" cy="5676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22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F8B2E-5E44-4678-900B-A9853410AAF5}"/>
              </a:ext>
            </a:extLst>
          </p:cNvPr>
          <p:cNvSpPr>
            <a:spLocks noGrp="1"/>
          </p:cNvSpPr>
          <p:nvPr>
            <p:ph type="title"/>
          </p:nvPr>
        </p:nvSpPr>
        <p:spPr>
          <a:xfrm>
            <a:off x="695325" y="555712"/>
            <a:ext cx="3741687" cy="5390257"/>
          </a:xfrm>
        </p:spPr>
        <p:txBody>
          <a:bodyPr>
            <a:normAutofit/>
          </a:bodyPr>
          <a:lstStyle/>
          <a:p>
            <a:r>
              <a:rPr lang="en-US" dirty="0"/>
              <a:t>Universal design</a:t>
            </a:r>
          </a:p>
        </p:txBody>
      </p:sp>
      <p:cxnSp>
        <p:nvCxnSpPr>
          <p:cNvPr id="137" name="Straight Connector 136">
            <a:extLst>
              <a:ext uri="{FF2B5EF4-FFF2-40B4-BE49-F238E27FC236}">
                <a16:creationId xmlns:a16="http://schemas.microsoft.com/office/drawing/2014/main" id="{40ADC89C-EB4E-4AA5-ABBD-448BEC5FA3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76800" y="723900"/>
            <a:ext cx="0" cy="544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What is Universal Design and who benefits?">
            <a:extLst>
              <a:ext uri="{FF2B5EF4-FFF2-40B4-BE49-F238E27FC236}">
                <a16:creationId xmlns:a16="http://schemas.microsoft.com/office/drawing/2014/main" id="{C59144DB-1E9C-434D-8714-4D6B0366C8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5" r="3135" b="2"/>
          <a:stretch/>
        </p:blipFill>
        <p:spPr bwMode="auto">
          <a:xfrm>
            <a:off x="5715001" y="686577"/>
            <a:ext cx="5676900" cy="2324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317A9B-9850-40BC-8DB0-E9F5FE72643F}"/>
              </a:ext>
            </a:extLst>
          </p:cNvPr>
          <p:cNvSpPr>
            <a:spLocks noGrp="1"/>
          </p:cNvSpPr>
          <p:nvPr>
            <p:ph idx="1"/>
          </p:nvPr>
        </p:nvSpPr>
        <p:spPr>
          <a:xfrm>
            <a:off x="5576418" y="3368485"/>
            <a:ext cx="6329435" cy="3237588"/>
          </a:xfrm>
        </p:spPr>
        <p:txBody>
          <a:bodyPr>
            <a:normAutofit/>
          </a:bodyPr>
          <a:lstStyle/>
          <a:p>
            <a:pPr>
              <a:lnSpc>
                <a:spcPct val="110000"/>
              </a:lnSpc>
            </a:pPr>
            <a:r>
              <a:rPr lang="en-US" dirty="0"/>
              <a:t>Making things accessible to ALL PEOPLE whether they have a disability or not when the approach involves direct access (intake, reading your website)</a:t>
            </a:r>
          </a:p>
          <a:p>
            <a:pPr>
              <a:lnSpc>
                <a:spcPct val="110000"/>
              </a:lnSpc>
            </a:pPr>
            <a:r>
              <a:rPr lang="en-US" dirty="0"/>
              <a:t>An alternative is to provide indirect access by supporting the use of a person’s assistive technology so they can have access (website/publication compatibility with screen readers) </a:t>
            </a:r>
          </a:p>
        </p:txBody>
      </p:sp>
    </p:spTree>
    <p:extLst>
      <p:ext uri="{BB962C8B-B14F-4D97-AF65-F5344CB8AC3E}">
        <p14:creationId xmlns:p14="http://schemas.microsoft.com/office/powerpoint/2010/main" val="396280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B8A6-4A06-4344-B4D3-6F934DE472EC}"/>
              </a:ext>
            </a:extLst>
          </p:cNvPr>
          <p:cNvSpPr>
            <a:spLocks noGrp="1"/>
          </p:cNvSpPr>
          <p:nvPr>
            <p:ph type="title"/>
          </p:nvPr>
        </p:nvSpPr>
        <p:spPr/>
        <p:txBody>
          <a:bodyPr/>
          <a:lstStyle/>
          <a:p>
            <a:r>
              <a:rPr lang="en-US" dirty="0"/>
              <a:t>Masking trauma</a:t>
            </a:r>
          </a:p>
        </p:txBody>
      </p:sp>
      <p:sp>
        <p:nvSpPr>
          <p:cNvPr id="3" name="Content Placeholder 2">
            <a:extLst>
              <a:ext uri="{FF2B5EF4-FFF2-40B4-BE49-F238E27FC236}">
                <a16:creationId xmlns:a16="http://schemas.microsoft.com/office/drawing/2014/main" id="{E074F9A7-47D4-4ED3-985B-29602E34EDFE}"/>
              </a:ext>
            </a:extLst>
          </p:cNvPr>
          <p:cNvSpPr>
            <a:spLocks noGrp="1"/>
          </p:cNvSpPr>
          <p:nvPr>
            <p:ph idx="1"/>
          </p:nvPr>
        </p:nvSpPr>
        <p:spPr>
          <a:xfrm>
            <a:off x="700635" y="1807934"/>
            <a:ext cx="10691265" cy="4350270"/>
          </a:xfrm>
        </p:spPr>
        <p:txBody>
          <a:bodyPr>
            <a:normAutofit/>
          </a:bodyPr>
          <a:lstStyle/>
          <a:p>
            <a:pPr>
              <a:buFont typeface="Arial" panose="020B0604020202020204" pitchFamily="34" charset="0"/>
              <a:buChar char="•"/>
            </a:pPr>
            <a:r>
              <a:rPr lang="en-US" sz="2400" dirty="0"/>
              <a:t>Trauma responses are individualized and impacted by circumstance, personality, environment, personal/family history, identity, race, gender, etc. </a:t>
            </a:r>
          </a:p>
          <a:p>
            <a:pPr>
              <a:buFont typeface="Arial" panose="020B0604020202020204" pitchFamily="34" charset="0"/>
              <a:buChar char="•"/>
            </a:pPr>
            <a:r>
              <a:rPr lang="en-US" sz="2400" dirty="0"/>
              <a:t>Trauma responses are intersectional</a:t>
            </a:r>
          </a:p>
          <a:p>
            <a:pPr>
              <a:buFont typeface="Arial" panose="020B0604020202020204" pitchFamily="34" charset="0"/>
              <a:buChar char="•"/>
            </a:pPr>
            <a:r>
              <a:rPr lang="en-US" sz="2400" dirty="0"/>
              <a:t>Student survivors with disabilities may “mask” more when discussing their victimization </a:t>
            </a:r>
          </a:p>
          <a:p>
            <a:pPr>
              <a:buFont typeface="Arial" panose="020B0604020202020204" pitchFamily="34" charset="0"/>
              <a:buChar char="•"/>
            </a:pPr>
            <a:r>
              <a:rPr lang="en-US" sz="2400" dirty="0"/>
              <a:t>“Masking” are behaviors that are done to hide or “mask” traits of a disability. Masking is seen more in women than men due to the societal pressures placed on women. This is internalized ableism. </a:t>
            </a:r>
          </a:p>
          <a:p>
            <a:endParaRPr lang="en-US" dirty="0"/>
          </a:p>
        </p:txBody>
      </p:sp>
    </p:spTree>
    <p:extLst>
      <p:ext uri="{BB962C8B-B14F-4D97-AF65-F5344CB8AC3E}">
        <p14:creationId xmlns:p14="http://schemas.microsoft.com/office/powerpoint/2010/main" val="292868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E4071-8652-4B44-9387-C2222B890C83}"/>
              </a:ext>
            </a:extLst>
          </p:cNvPr>
          <p:cNvSpPr>
            <a:spLocks noGrp="1"/>
          </p:cNvSpPr>
          <p:nvPr>
            <p:ph type="title"/>
          </p:nvPr>
        </p:nvSpPr>
        <p:spPr>
          <a:xfrm>
            <a:off x="695324" y="609601"/>
            <a:ext cx="2174875" cy="4488878"/>
          </a:xfrm>
        </p:spPr>
        <p:txBody>
          <a:bodyPr>
            <a:normAutofit/>
          </a:bodyPr>
          <a:lstStyle/>
          <a:p>
            <a:r>
              <a:rPr lang="en-US" sz="2400"/>
              <a:t>Accessibility values</a:t>
            </a:r>
          </a:p>
        </p:txBody>
      </p:sp>
      <p:cxnSp>
        <p:nvCxnSpPr>
          <p:cNvPr id="16" name="Straight Connector 10">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Content Placeholder 2">
            <a:extLst>
              <a:ext uri="{FF2B5EF4-FFF2-40B4-BE49-F238E27FC236}">
                <a16:creationId xmlns:a16="http://schemas.microsoft.com/office/drawing/2014/main" id="{F8C171D8-35D9-4D58-BD1B-641427BA48E9}"/>
              </a:ext>
            </a:extLst>
          </p:cNvPr>
          <p:cNvGraphicFramePr>
            <a:graphicFrameLocks noGrp="1"/>
          </p:cNvGraphicFramePr>
          <p:nvPr>
            <p:ph idx="1"/>
            <p:extLst>
              <p:ext uri="{D42A27DB-BD31-4B8C-83A1-F6EECF244321}">
                <p14:modId xmlns:p14="http://schemas.microsoft.com/office/powerpoint/2010/main" val="1592448142"/>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924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0F33A-5954-4290-94EA-55A1FD0603F7}"/>
              </a:ext>
            </a:extLst>
          </p:cNvPr>
          <p:cNvSpPr>
            <a:spLocks noGrp="1"/>
          </p:cNvSpPr>
          <p:nvPr>
            <p:ph type="title"/>
          </p:nvPr>
        </p:nvSpPr>
        <p:spPr>
          <a:xfrm>
            <a:off x="700087" y="909638"/>
            <a:ext cx="10691813" cy="1155618"/>
          </a:xfrm>
        </p:spPr>
        <p:txBody>
          <a:bodyPr>
            <a:normAutofit/>
          </a:bodyPr>
          <a:lstStyle/>
          <a:p>
            <a:r>
              <a:rPr lang="en-US" dirty="0"/>
              <a:t>Three types of accessibility</a:t>
            </a:r>
          </a:p>
        </p:txBody>
      </p:sp>
      <p:cxnSp>
        <p:nvCxnSpPr>
          <p:cNvPr id="20" name="Straight Connector 19">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A6CBBF5-1470-4534-B45E-A748F7D0D4A1}"/>
              </a:ext>
            </a:extLst>
          </p:cNvPr>
          <p:cNvGraphicFramePr>
            <a:graphicFrameLocks noGrp="1"/>
          </p:cNvGraphicFramePr>
          <p:nvPr>
            <p:ph idx="1"/>
            <p:extLst>
              <p:ext uri="{D42A27DB-BD31-4B8C-83A1-F6EECF244321}">
                <p14:modId xmlns:p14="http://schemas.microsoft.com/office/powerpoint/2010/main" val="1528674389"/>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73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705DD-C5F8-4EAB-9B53-0E4F95DA63E6}"/>
              </a:ext>
            </a:extLst>
          </p:cNvPr>
          <p:cNvSpPr>
            <a:spLocks noGrp="1"/>
          </p:cNvSpPr>
          <p:nvPr>
            <p:ph type="title"/>
          </p:nvPr>
        </p:nvSpPr>
        <p:spPr>
          <a:xfrm>
            <a:off x="694111" y="909637"/>
            <a:ext cx="5933795" cy="1362073"/>
          </a:xfrm>
        </p:spPr>
        <p:txBody>
          <a:bodyPr>
            <a:normAutofit/>
          </a:bodyPr>
          <a:lstStyle/>
          <a:p>
            <a:r>
              <a:rPr lang="en-US" dirty="0"/>
              <a:t>Physical/structural accessibility</a:t>
            </a:r>
          </a:p>
        </p:txBody>
      </p:sp>
      <p:cxnSp>
        <p:nvCxnSpPr>
          <p:cNvPr id="73" name="Straight Connector 72">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FB3CF6-530B-4950-835A-E724B6840867}"/>
              </a:ext>
            </a:extLst>
          </p:cNvPr>
          <p:cNvSpPr>
            <a:spLocks noGrp="1"/>
          </p:cNvSpPr>
          <p:nvPr>
            <p:ph idx="1"/>
          </p:nvPr>
        </p:nvSpPr>
        <p:spPr>
          <a:xfrm>
            <a:off x="700088" y="2276474"/>
            <a:ext cx="6484483" cy="3866301"/>
          </a:xfrm>
        </p:spPr>
        <p:txBody>
          <a:bodyPr>
            <a:normAutofit/>
          </a:bodyPr>
          <a:lstStyle/>
          <a:p>
            <a:pPr>
              <a:lnSpc>
                <a:spcPct val="110000"/>
              </a:lnSpc>
            </a:pPr>
            <a:r>
              <a:rPr lang="en-US" sz="1800" dirty="0"/>
              <a:t>Sidewalks and doorways that are too narrow for a wheelchair, scooter, or walker</a:t>
            </a:r>
          </a:p>
          <a:p>
            <a:pPr>
              <a:lnSpc>
                <a:spcPct val="110000"/>
              </a:lnSpc>
            </a:pPr>
            <a:r>
              <a:rPr lang="en-US" sz="1800" dirty="0"/>
              <a:t>Desks that are too high for a person using a wheelchair or other mobility device</a:t>
            </a:r>
          </a:p>
          <a:p>
            <a:pPr>
              <a:lnSpc>
                <a:spcPct val="110000"/>
              </a:lnSpc>
            </a:pPr>
            <a:r>
              <a:rPr lang="en-US" sz="1800" dirty="0"/>
              <a:t>Poor lighting that makes it difficult for a person with low vision to see</a:t>
            </a:r>
          </a:p>
          <a:p>
            <a:pPr>
              <a:lnSpc>
                <a:spcPct val="110000"/>
              </a:lnSpc>
            </a:pPr>
            <a:r>
              <a:rPr lang="en-US" sz="1800" dirty="0"/>
              <a:t>Doorknobs that are difficult to grasp</a:t>
            </a:r>
          </a:p>
          <a:p>
            <a:pPr>
              <a:lnSpc>
                <a:spcPct val="110000"/>
              </a:lnSpc>
            </a:pPr>
            <a:r>
              <a:rPr lang="en-US" sz="1800" dirty="0"/>
              <a:t>No ramps or elevators</a:t>
            </a:r>
          </a:p>
          <a:p>
            <a:pPr>
              <a:lnSpc>
                <a:spcPct val="110000"/>
              </a:lnSpc>
            </a:pPr>
            <a:r>
              <a:rPr lang="en-US" sz="1800" dirty="0"/>
              <a:t>Accessible Parking</a:t>
            </a:r>
          </a:p>
          <a:p>
            <a:pPr>
              <a:lnSpc>
                <a:spcPct val="110000"/>
              </a:lnSpc>
            </a:pPr>
            <a:r>
              <a:rPr lang="en-US" sz="1800" dirty="0"/>
              <a:t>Signage/Tactile Signage </a:t>
            </a:r>
          </a:p>
        </p:txBody>
      </p:sp>
      <p:pic>
        <p:nvPicPr>
          <p:cNvPr id="2050" name="Picture 2" descr="Observations on Aspects of Structural Accessibility">
            <a:extLst>
              <a:ext uri="{FF2B5EF4-FFF2-40B4-BE49-F238E27FC236}">
                <a16:creationId xmlns:a16="http://schemas.microsoft.com/office/drawing/2014/main" id="{305DF173-9DB4-4288-9D34-343F3DE897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1" r="44986" b="-1"/>
          <a:stretch/>
        </p:blipFill>
        <p:spPr bwMode="auto">
          <a:xfrm>
            <a:off x="7315200" y="715218"/>
            <a:ext cx="4076700" cy="5418871"/>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4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43F4-E62D-4C0A-9DCC-24060BD0069B}"/>
              </a:ext>
            </a:extLst>
          </p:cNvPr>
          <p:cNvSpPr>
            <a:spLocks noGrp="1"/>
          </p:cNvSpPr>
          <p:nvPr>
            <p:ph type="title"/>
          </p:nvPr>
        </p:nvSpPr>
        <p:spPr/>
        <p:txBody>
          <a:bodyPr/>
          <a:lstStyle/>
          <a:p>
            <a:r>
              <a:rPr lang="en-US" dirty="0"/>
              <a:t>Physical accessibility &amp; title III</a:t>
            </a:r>
          </a:p>
        </p:txBody>
      </p:sp>
      <p:sp>
        <p:nvSpPr>
          <p:cNvPr id="3" name="Content Placeholder 2">
            <a:extLst>
              <a:ext uri="{FF2B5EF4-FFF2-40B4-BE49-F238E27FC236}">
                <a16:creationId xmlns:a16="http://schemas.microsoft.com/office/drawing/2014/main" id="{CA779900-2452-4849-9112-A30144DDC8D6}"/>
              </a:ext>
            </a:extLst>
          </p:cNvPr>
          <p:cNvSpPr>
            <a:spLocks noGrp="1"/>
          </p:cNvSpPr>
          <p:nvPr>
            <p:ph idx="1"/>
          </p:nvPr>
        </p:nvSpPr>
        <p:spPr>
          <a:xfrm>
            <a:off x="700635" y="1770434"/>
            <a:ext cx="10691265" cy="4158780"/>
          </a:xfrm>
        </p:spPr>
        <p:txBody>
          <a:bodyPr>
            <a:normAutofit/>
          </a:bodyPr>
          <a:lstStyle/>
          <a:p>
            <a:r>
              <a:rPr lang="en-US" sz="2400" dirty="0"/>
              <a:t>Americans with Disabilities Act Accessibility Guidelines </a:t>
            </a:r>
          </a:p>
          <a:p>
            <a:pPr lvl="1"/>
            <a:r>
              <a:rPr lang="en-US" sz="2400" dirty="0"/>
              <a:t>U.S. Access Board – </a:t>
            </a:r>
            <a:r>
              <a:rPr lang="en-US" sz="2400" dirty="0">
                <a:hlinkClick r:id="rId3"/>
              </a:rPr>
              <a:t>www.access-board.gov</a:t>
            </a:r>
            <a:endParaRPr lang="en-US" sz="2400" dirty="0"/>
          </a:p>
          <a:p>
            <a:pPr lvl="1"/>
            <a:r>
              <a:rPr lang="en-US" sz="2400" dirty="0"/>
              <a:t>ADA Standards for Accessible Design - </a:t>
            </a:r>
            <a:r>
              <a:rPr lang="en-US" sz="2400" dirty="0">
                <a:hlinkClick r:id="rId4"/>
              </a:rPr>
              <a:t>https://www.ada.gov/2010ADAstandards_index.htm</a:t>
            </a:r>
            <a:r>
              <a:rPr lang="en-US" sz="2400" dirty="0"/>
              <a:t> </a:t>
            </a:r>
          </a:p>
        </p:txBody>
      </p:sp>
    </p:spTree>
    <p:extLst>
      <p:ext uri="{BB962C8B-B14F-4D97-AF65-F5344CB8AC3E}">
        <p14:creationId xmlns:p14="http://schemas.microsoft.com/office/powerpoint/2010/main" val="94739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F11C2-205F-4573-A72E-3FCB60A2E521}"/>
              </a:ext>
            </a:extLst>
          </p:cNvPr>
          <p:cNvSpPr>
            <a:spLocks noGrp="1"/>
          </p:cNvSpPr>
          <p:nvPr>
            <p:ph type="title"/>
          </p:nvPr>
        </p:nvSpPr>
        <p:spPr>
          <a:xfrm>
            <a:off x="695325" y="888999"/>
            <a:ext cx="10798176" cy="1051914"/>
          </a:xfrm>
        </p:spPr>
        <p:txBody>
          <a:bodyPr>
            <a:normAutofit/>
          </a:bodyPr>
          <a:lstStyle/>
          <a:p>
            <a:r>
              <a:rPr lang="en-US" dirty="0"/>
              <a:t>Goals of our time together</a:t>
            </a:r>
          </a:p>
        </p:txBody>
      </p:sp>
      <p:cxnSp>
        <p:nvCxnSpPr>
          <p:cNvPr id="21" name="Straight Connector 20">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780D6BFB-41E0-4A6D-B8F4-0B8D54A9A61B}"/>
              </a:ext>
            </a:extLst>
          </p:cNvPr>
          <p:cNvGraphicFramePr/>
          <p:nvPr>
            <p:extLst>
              <p:ext uri="{D42A27DB-BD31-4B8C-83A1-F6EECF244321}">
                <p14:modId xmlns:p14="http://schemas.microsoft.com/office/powerpoint/2010/main" val="2421719168"/>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94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3F7E2-EC6A-4EE6-9445-CF46DA3C6BCC}"/>
              </a:ext>
            </a:extLst>
          </p:cNvPr>
          <p:cNvSpPr>
            <a:spLocks noGrp="1"/>
          </p:cNvSpPr>
          <p:nvPr>
            <p:ph type="title"/>
          </p:nvPr>
        </p:nvSpPr>
        <p:spPr>
          <a:xfrm>
            <a:off x="700088" y="909637"/>
            <a:ext cx="6852004" cy="1362073"/>
          </a:xfrm>
        </p:spPr>
        <p:txBody>
          <a:bodyPr>
            <a:normAutofit/>
          </a:bodyPr>
          <a:lstStyle/>
          <a:p>
            <a:r>
              <a:rPr lang="en-US" dirty="0"/>
              <a:t>General guidelines for physical accessibility</a:t>
            </a:r>
          </a:p>
        </p:txBody>
      </p:sp>
      <p:cxnSp>
        <p:nvCxnSpPr>
          <p:cNvPr id="73" name="Straight Connector 72">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E6BD8F-FED8-4E61-BFD6-EE2902B698CF}"/>
              </a:ext>
            </a:extLst>
          </p:cNvPr>
          <p:cNvSpPr>
            <a:spLocks noGrp="1"/>
          </p:cNvSpPr>
          <p:nvPr>
            <p:ph idx="1"/>
          </p:nvPr>
        </p:nvSpPr>
        <p:spPr>
          <a:xfrm>
            <a:off x="700088" y="2276474"/>
            <a:ext cx="6804626" cy="3553109"/>
          </a:xfrm>
        </p:spPr>
        <p:txBody>
          <a:bodyPr>
            <a:normAutofit lnSpcReduction="10000"/>
          </a:bodyPr>
          <a:lstStyle/>
          <a:p>
            <a:r>
              <a:rPr lang="en-US" dirty="0"/>
              <a:t>Maintain in workable operating condition those features and equipment used by persons with disabilities </a:t>
            </a:r>
          </a:p>
          <a:p>
            <a:r>
              <a:rPr lang="en-US" dirty="0"/>
              <a:t>Provide signage at all inaccessible entrances directing people to the accessible entrance or accessible facility via the use of the international symbol for accessibility </a:t>
            </a:r>
          </a:p>
          <a:p>
            <a:r>
              <a:rPr lang="en-US" dirty="0"/>
              <a:t>Shall permit the use of wheelchairs and other mobility aids in pedestrian areas</a:t>
            </a:r>
          </a:p>
          <a:p>
            <a:r>
              <a:rPr lang="en-US" dirty="0"/>
              <a:t>Cannot ask a person using a wheelchair questions about the nature of or extent of their disability</a:t>
            </a:r>
          </a:p>
        </p:txBody>
      </p:sp>
      <p:pic>
        <p:nvPicPr>
          <p:cNvPr id="1026" name="Picture 2" descr="MS Sedco Dynamic Accessibility Symbol New Update and Makeover | MS Sedco">
            <a:extLst>
              <a:ext uri="{FF2B5EF4-FFF2-40B4-BE49-F238E27FC236}">
                <a16:creationId xmlns:a16="http://schemas.microsoft.com/office/drawing/2014/main" id="{BD261CA3-8FFF-44DB-973C-906B538C54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1654" y="2609847"/>
            <a:ext cx="4624696" cy="231234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29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09946-0364-44F8-A446-0111A521E464}"/>
              </a:ext>
            </a:extLst>
          </p:cNvPr>
          <p:cNvSpPr>
            <a:spLocks noGrp="1"/>
          </p:cNvSpPr>
          <p:nvPr>
            <p:ph type="title"/>
          </p:nvPr>
        </p:nvSpPr>
        <p:spPr>
          <a:xfrm>
            <a:off x="6377111" y="909638"/>
            <a:ext cx="5014789" cy="1318062"/>
          </a:xfrm>
        </p:spPr>
        <p:txBody>
          <a:bodyPr>
            <a:normAutofit/>
          </a:bodyPr>
          <a:lstStyle/>
          <a:p>
            <a:r>
              <a:rPr lang="en-US"/>
              <a:t>Programmatic accessibility</a:t>
            </a:r>
            <a:endParaRPr lang="en-US" dirty="0"/>
          </a:p>
        </p:txBody>
      </p:sp>
      <p:pic>
        <p:nvPicPr>
          <p:cNvPr id="1026" name="Picture 2" descr="Office of Equal Opportunity Disability Accessibility">
            <a:extLst>
              <a:ext uri="{FF2B5EF4-FFF2-40B4-BE49-F238E27FC236}">
                <a16:creationId xmlns:a16="http://schemas.microsoft.com/office/drawing/2014/main" id="{63D2C71D-A7E9-4CCA-B21F-22336220B2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100" y="1015209"/>
            <a:ext cx="4976888" cy="4827581"/>
          </a:xfrm>
          <a:prstGeom prst="rect">
            <a:avLst/>
          </a:prstGeom>
          <a:noFill/>
          <a:extLst>
            <a:ext uri="{909E8E84-426E-40DD-AFC4-6F175D3DCCD1}">
              <a14:hiddenFill xmlns:a14="http://schemas.microsoft.com/office/drawing/2010/main">
                <a:solidFill>
                  <a:srgbClr val="FFFFFF"/>
                </a:solidFill>
              </a14:hiddenFill>
            </a:ext>
          </a:extLst>
        </p:spPr>
      </p:pic>
      <p:cxnSp>
        <p:nvCxnSpPr>
          <p:cNvPr id="1032"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6E5193-6D6B-4916-BD5D-5AB058D4144B}"/>
              </a:ext>
            </a:extLst>
          </p:cNvPr>
          <p:cNvSpPr>
            <a:spLocks noGrp="1"/>
          </p:cNvSpPr>
          <p:nvPr>
            <p:ph idx="1"/>
          </p:nvPr>
        </p:nvSpPr>
        <p:spPr>
          <a:xfrm>
            <a:off x="6415014" y="2276474"/>
            <a:ext cx="5014790" cy="3885027"/>
          </a:xfrm>
        </p:spPr>
        <p:txBody>
          <a:bodyPr>
            <a:normAutofit/>
          </a:bodyPr>
          <a:lstStyle/>
          <a:p>
            <a:r>
              <a:rPr lang="en-US" dirty="0"/>
              <a:t>Modifying policies, practices, and procedures in order to provide an equal opportunity for a person with a disability to participate</a:t>
            </a:r>
          </a:p>
          <a:p>
            <a:r>
              <a:rPr lang="en-US" dirty="0"/>
              <a:t>A public entity’s services, programs, and activities, when viewed in their entirety, must be readily accessible to and usable by people with disabilities</a:t>
            </a:r>
          </a:p>
          <a:p>
            <a:endParaRPr lang="en-US" dirty="0"/>
          </a:p>
        </p:txBody>
      </p:sp>
    </p:spTree>
    <p:extLst>
      <p:ext uri="{BB962C8B-B14F-4D97-AF65-F5344CB8AC3E}">
        <p14:creationId xmlns:p14="http://schemas.microsoft.com/office/powerpoint/2010/main" val="86427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19F0-9BD7-44EC-9F2D-783981E029B9}"/>
              </a:ext>
            </a:extLst>
          </p:cNvPr>
          <p:cNvSpPr>
            <a:spLocks noGrp="1"/>
          </p:cNvSpPr>
          <p:nvPr>
            <p:ph type="title"/>
          </p:nvPr>
        </p:nvSpPr>
        <p:spPr/>
        <p:txBody>
          <a:bodyPr/>
          <a:lstStyle/>
          <a:p>
            <a:r>
              <a:rPr lang="en-US" dirty="0"/>
              <a:t>Program accessibility examples</a:t>
            </a:r>
          </a:p>
        </p:txBody>
      </p:sp>
      <p:sp>
        <p:nvSpPr>
          <p:cNvPr id="3" name="Content Placeholder 2">
            <a:extLst>
              <a:ext uri="{FF2B5EF4-FFF2-40B4-BE49-F238E27FC236}">
                <a16:creationId xmlns:a16="http://schemas.microsoft.com/office/drawing/2014/main" id="{2CAE5028-A1AB-450D-AC27-74DA1C4F5760}"/>
              </a:ext>
            </a:extLst>
          </p:cNvPr>
          <p:cNvSpPr>
            <a:spLocks noGrp="1"/>
          </p:cNvSpPr>
          <p:nvPr>
            <p:ph idx="1"/>
          </p:nvPr>
        </p:nvSpPr>
        <p:spPr>
          <a:xfrm>
            <a:off x="700634" y="1741332"/>
            <a:ext cx="10691265" cy="4454516"/>
          </a:xfrm>
        </p:spPr>
        <p:txBody>
          <a:bodyPr>
            <a:normAutofit fontScale="85000" lnSpcReduction="20000"/>
          </a:bodyPr>
          <a:lstStyle/>
          <a:p>
            <a:pPr lvl="1"/>
            <a:r>
              <a:rPr lang="en-US" sz="2200" dirty="0"/>
              <a:t>Assistance filling out forms</a:t>
            </a:r>
          </a:p>
          <a:p>
            <a:pPr lvl="1"/>
            <a:r>
              <a:rPr lang="en-US" sz="2200" dirty="0"/>
              <a:t>Explaining materials and/or procedures in basic language for universal accessibility</a:t>
            </a:r>
          </a:p>
          <a:p>
            <a:pPr lvl="1"/>
            <a:r>
              <a:rPr lang="en-US" sz="2200" dirty="0"/>
              <a:t>Allowing a person with a disability to receive services over the phone if their disability prevents them from coming into the office</a:t>
            </a:r>
          </a:p>
          <a:p>
            <a:pPr lvl="1"/>
            <a:r>
              <a:rPr lang="en-US" sz="2200" dirty="0"/>
              <a:t>Reassigning services to accessible locations</a:t>
            </a:r>
          </a:p>
          <a:p>
            <a:pPr lvl="1"/>
            <a:r>
              <a:rPr lang="en-US" sz="2200" dirty="0"/>
              <a:t>Scheduling appointments to accommodate their schedule (i.e. medication, caregivers)</a:t>
            </a:r>
          </a:p>
          <a:p>
            <a:pPr lvl="1"/>
            <a:r>
              <a:rPr lang="en-US" sz="2200" dirty="0"/>
              <a:t>Goes hand in hand with physical accessibility</a:t>
            </a:r>
          </a:p>
          <a:p>
            <a:pPr lvl="1"/>
            <a:r>
              <a:rPr lang="en-US" sz="2200" dirty="0"/>
              <a:t>Using email, text, and chat </a:t>
            </a:r>
          </a:p>
          <a:p>
            <a:pPr lvl="1"/>
            <a:r>
              <a:rPr lang="en-US" sz="2200" dirty="0"/>
              <a:t>Audio recordings for publications</a:t>
            </a:r>
          </a:p>
          <a:p>
            <a:pPr lvl="1"/>
            <a:r>
              <a:rPr lang="en-US" sz="2200" dirty="0"/>
              <a:t>Accessible websites and online forms</a:t>
            </a:r>
          </a:p>
          <a:p>
            <a:pPr lvl="1"/>
            <a:r>
              <a:rPr lang="en-US" sz="2200" dirty="0"/>
              <a:t>Relay Interpreting Services</a:t>
            </a:r>
          </a:p>
          <a:p>
            <a:pPr lvl="1"/>
            <a:r>
              <a:rPr lang="en-US" sz="2200" dirty="0"/>
              <a:t>Large print</a:t>
            </a:r>
          </a:p>
          <a:p>
            <a:pPr lvl="1"/>
            <a:endParaRPr lang="en-US" dirty="0"/>
          </a:p>
          <a:p>
            <a:endParaRPr lang="en-US" dirty="0"/>
          </a:p>
        </p:txBody>
      </p:sp>
    </p:spTree>
    <p:extLst>
      <p:ext uri="{BB962C8B-B14F-4D97-AF65-F5344CB8AC3E}">
        <p14:creationId xmlns:p14="http://schemas.microsoft.com/office/powerpoint/2010/main" val="133254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9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966FC-72CF-4F2F-B44A-6D45FC5CA495}"/>
              </a:ext>
            </a:extLst>
          </p:cNvPr>
          <p:cNvSpPr>
            <a:spLocks noGrp="1"/>
          </p:cNvSpPr>
          <p:nvPr>
            <p:ph type="title"/>
          </p:nvPr>
        </p:nvSpPr>
        <p:spPr>
          <a:xfrm>
            <a:off x="6377111" y="909638"/>
            <a:ext cx="5014789" cy="1318062"/>
          </a:xfrm>
        </p:spPr>
        <p:txBody>
          <a:bodyPr>
            <a:normAutofit/>
          </a:bodyPr>
          <a:lstStyle/>
          <a:p>
            <a:r>
              <a:rPr lang="en-US"/>
              <a:t>Service animals	</a:t>
            </a:r>
            <a:endParaRPr lang="en-US" dirty="0"/>
          </a:p>
        </p:txBody>
      </p:sp>
      <p:pic>
        <p:nvPicPr>
          <p:cNvPr id="4" name="Picture 4" descr="Service Dogs 101: Everything You Need To Know About Service Dogs">
            <a:extLst>
              <a:ext uri="{FF2B5EF4-FFF2-40B4-BE49-F238E27FC236}">
                <a16:creationId xmlns:a16="http://schemas.microsoft.com/office/drawing/2014/main" id="{EB02F6EF-70CA-4661-A19E-5B66C3DF7C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0100" y="1605407"/>
            <a:ext cx="4976888" cy="3647185"/>
          </a:xfrm>
          <a:prstGeom prst="rect">
            <a:avLst/>
          </a:prstGeom>
          <a:noFill/>
          <a:extLst>
            <a:ext uri="{909E8E84-426E-40DD-AFC4-6F175D3DCCD1}">
              <a14:hiddenFill xmlns:a14="http://schemas.microsoft.com/office/drawing/2010/main">
                <a:solidFill>
                  <a:srgbClr val="FFFFFF"/>
                </a:solidFill>
              </a14:hiddenFill>
            </a:ext>
          </a:extLst>
        </p:spPr>
      </p:pic>
      <p:cxnSp>
        <p:nvCxnSpPr>
          <p:cNvPr id="115" name="Straight Connector 9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FEB822-C34E-47D8-B0B8-E172BB52EF5E}"/>
              </a:ext>
            </a:extLst>
          </p:cNvPr>
          <p:cNvSpPr>
            <a:spLocks noGrp="1"/>
          </p:cNvSpPr>
          <p:nvPr>
            <p:ph idx="1"/>
          </p:nvPr>
        </p:nvSpPr>
        <p:spPr>
          <a:xfrm>
            <a:off x="6415014" y="2276474"/>
            <a:ext cx="5014790" cy="3885027"/>
          </a:xfrm>
        </p:spPr>
        <p:txBody>
          <a:bodyPr>
            <a:normAutofit/>
          </a:bodyPr>
          <a:lstStyle/>
          <a:p>
            <a:r>
              <a:rPr lang="en-US" dirty="0"/>
              <a:t>March 15</a:t>
            </a:r>
            <a:r>
              <a:rPr lang="en-US" baseline="30000" dirty="0"/>
              <a:t>th</a:t>
            </a:r>
            <a:r>
              <a:rPr lang="en-US" dirty="0"/>
              <a:t>, 2011 – Only dogs (and in some cases miniature horses) are recognized as service animals under Titles II and III under the ADA</a:t>
            </a:r>
          </a:p>
          <a:p>
            <a:r>
              <a:rPr lang="en-US" dirty="0"/>
              <a:t>A dog that is individually trained to do work or perform tasks for a person with a disability</a:t>
            </a:r>
          </a:p>
          <a:p>
            <a:r>
              <a:rPr lang="en-US" dirty="0"/>
              <a:t>Emotional support, therapy, and comfort animals are not covered under the ADA</a:t>
            </a:r>
          </a:p>
          <a:p>
            <a:endParaRPr lang="en-US" dirty="0"/>
          </a:p>
          <a:p>
            <a:endParaRPr lang="en-US" dirty="0"/>
          </a:p>
        </p:txBody>
      </p:sp>
    </p:spTree>
    <p:extLst>
      <p:ext uri="{BB962C8B-B14F-4D97-AF65-F5344CB8AC3E}">
        <p14:creationId xmlns:p14="http://schemas.microsoft.com/office/powerpoint/2010/main" val="103457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72">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1A1FADC9-A0F4-4689-9608-959F3C23DD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148" name="Picture 4" descr="Is That a Real Service Dog? (Or Is it Just Someone's Pet?) - Orvis News">
            <a:extLst>
              <a:ext uri="{FF2B5EF4-FFF2-40B4-BE49-F238E27FC236}">
                <a16:creationId xmlns:a16="http://schemas.microsoft.com/office/drawing/2014/main" id="{3B979C33-9D84-444C-ABA4-154BF83753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77" r="2" b="2"/>
          <a:stretch/>
        </p:blipFill>
        <p:spPr bwMode="auto">
          <a:xfrm>
            <a:off x="800100" y="1071146"/>
            <a:ext cx="10591800" cy="4724389"/>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ED41C16-52CF-47AA-A5C9-95D10CB80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978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AF5CA-F53E-430F-A599-88BF2C871EEE}"/>
              </a:ext>
            </a:extLst>
          </p:cNvPr>
          <p:cNvSpPr>
            <a:spLocks noGrp="1"/>
          </p:cNvSpPr>
          <p:nvPr>
            <p:ph type="title"/>
          </p:nvPr>
        </p:nvSpPr>
        <p:spPr>
          <a:xfrm>
            <a:off x="685800" y="4286957"/>
            <a:ext cx="3758279" cy="1874539"/>
          </a:xfrm>
        </p:spPr>
        <p:txBody>
          <a:bodyPr>
            <a:normAutofit/>
          </a:bodyPr>
          <a:lstStyle/>
          <a:p>
            <a:r>
              <a:rPr lang="en-US" sz="3700" dirty="0"/>
              <a:t>Questions about a service animal</a:t>
            </a:r>
          </a:p>
        </p:txBody>
      </p:sp>
      <p:pic>
        <p:nvPicPr>
          <p:cNvPr id="9218" name="Picture 2" descr="Is That a Real Service Dog? (Or Is it Just Someone's Pet?) - Orvis News">
            <a:extLst>
              <a:ext uri="{FF2B5EF4-FFF2-40B4-BE49-F238E27FC236}">
                <a16:creationId xmlns:a16="http://schemas.microsoft.com/office/drawing/2014/main" id="{C07FE7AE-DA60-4539-B7AE-D5BF92BE67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1442" y="245774"/>
            <a:ext cx="9349115" cy="3108581"/>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179557"/>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CD7802-1553-460B-A9A5-2C2502605B1C}"/>
              </a:ext>
            </a:extLst>
          </p:cNvPr>
          <p:cNvSpPr>
            <a:spLocks noGrp="1"/>
          </p:cNvSpPr>
          <p:nvPr>
            <p:ph idx="1"/>
          </p:nvPr>
        </p:nvSpPr>
        <p:spPr>
          <a:xfrm>
            <a:off x="4766252" y="3749420"/>
            <a:ext cx="6739948" cy="2462806"/>
          </a:xfrm>
        </p:spPr>
        <p:txBody>
          <a:bodyPr>
            <a:normAutofit/>
          </a:bodyPr>
          <a:lstStyle/>
          <a:p>
            <a:pPr>
              <a:lnSpc>
                <a:spcPct val="110000"/>
              </a:lnSpc>
            </a:pPr>
            <a:r>
              <a:rPr lang="en-US" sz="2400" dirty="0"/>
              <a:t>Cannot require documentation or certification of special licensing</a:t>
            </a:r>
          </a:p>
          <a:p>
            <a:pPr>
              <a:lnSpc>
                <a:spcPct val="110000"/>
              </a:lnSpc>
            </a:pPr>
            <a:r>
              <a:rPr lang="en-US" sz="2400" dirty="0">
                <a:hlinkClick r:id="rId3"/>
              </a:rPr>
              <a:t>https://www.ada.gov/regs2010/service_animal_qa.html</a:t>
            </a:r>
            <a:r>
              <a:rPr lang="en-US" sz="2400" dirty="0"/>
              <a:t> </a:t>
            </a:r>
          </a:p>
          <a:p>
            <a:pPr marL="0" indent="0">
              <a:lnSpc>
                <a:spcPct val="110000"/>
              </a:lnSpc>
              <a:buNone/>
            </a:pPr>
            <a:endParaRPr lang="en-US" sz="1700" dirty="0"/>
          </a:p>
        </p:txBody>
      </p:sp>
    </p:spTree>
    <p:extLst>
      <p:ext uri="{BB962C8B-B14F-4D97-AF65-F5344CB8AC3E}">
        <p14:creationId xmlns:p14="http://schemas.microsoft.com/office/powerpoint/2010/main" val="1958695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descr="Assistive and Adaptive Technology | HIE Help Center">
            <a:extLst>
              <a:ext uri="{FF2B5EF4-FFF2-40B4-BE49-F238E27FC236}">
                <a16:creationId xmlns:a16="http://schemas.microsoft.com/office/drawing/2014/main" id="{0FA1B9F8-E1B8-456A-983F-3F9DB99F46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61697" y="935904"/>
            <a:ext cx="10268606" cy="559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39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EF45B-4A98-45D9-8D3D-0C31E177DDC2}"/>
              </a:ext>
            </a:extLst>
          </p:cNvPr>
          <p:cNvSpPr>
            <a:spLocks noGrp="1"/>
          </p:cNvSpPr>
          <p:nvPr>
            <p:ph type="title"/>
          </p:nvPr>
        </p:nvSpPr>
        <p:spPr>
          <a:xfrm>
            <a:off x="6377111" y="909638"/>
            <a:ext cx="5014789" cy="1318062"/>
          </a:xfrm>
        </p:spPr>
        <p:txBody>
          <a:bodyPr>
            <a:normAutofit/>
          </a:bodyPr>
          <a:lstStyle/>
          <a:p>
            <a:r>
              <a:rPr lang="en-US" dirty="0"/>
              <a:t>Effective communication</a:t>
            </a:r>
          </a:p>
        </p:txBody>
      </p:sp>
      <p:pic>
        <p:nvPicPr>
          <p:cNvPr id="2050" name="Picture 2" descr="How to explain anything to anyone: 4 steps to clearer communication |">
            <a:extLst>
              <a:ext uri="{FF2B5EF4-FFF2-40B4-BE49-F238E27FC236}">
                <a16:creationId xmlns:a16="http://schemas.microsoft.com/office/drawing/2014/main" id="{0E8419E2-0DB8-4EC1-AC4D-EF0F1FEDC0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100" y="1935934"/>
            <a:ext cx="4976888" cy="298613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CC97CD-5CC4-4694-AC09-8B8FCE950D1E}"/>
              </a:ext>
            </a:extLst>
          </p:cNvPr>
          <p:cNvSpPr>
            <a:spLocks noGrp="1"/>
          </p:cNvSpPr>
          <p:nvPr>
            <p:ph idx="1"/>
          </p:nvPr>
        </p:nvSpPr>
        <p:spPr>
          <a:xfrm>
            <a:off x="6415014" y="2276474"/>
            <a:ext cx="5014790" cy="3885027"/>
          </a:xfrm>
        </p:spPr>
        <p:txBody>
          <a:bodyPr>
            <a:normAutofit/>
          </a:bodyPr>
          <a:lstStyle/>
          <a:p>
            <a:r>
              <a:rPr lang="en-US" dirty="0"/>
              <a:t>The ADA requires that all Title III entities provide or allow assistive technology to make sure that people with disabilities can communicate effectively</a:t>
            </a:r>
          </a:p>
          <a:p>
            <a:r>
              <a:rPr lang="en-US" dirty="0"/>
              <a:t>The goal is to ensure that communication with people with disabilities is as </a:t>
            </a:r>
            <a:r>
              <a:rPr lang="en-US" b="1" dirty="0"/>
              <a:t>EFFECTIVE </a:t>
            </a:r>
            <a:r>
              <a:rPr lang="en-US" dirty="0"/>
              <a:t>as the communication with people without disabilities</a:t>
            </a:r>
          </a:p>
          <a:p>
            <a:endParaRPr lang="en-US" dirty="0"/>
          </a:p>
          <a:p>
            <a:pPr marL="0" indent="0">
              <a:buNone/>
            </a:pPr>
            <a:endParaRPr lang="en-US" dirty="0"/>
          </a:p>
        </p:txBody>
      </p:sp>
    </p:spTree>
    <p:extLst>
      <p:ext uri="{BB962C8B-B14F-4D97-AF65-F5344CB8AC3E}">
        <p14:creationId xmlns:p14="http://schemas.microsoft.com/office/powerpoint/2010/main" val="2538916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CDAF1F-9678-4EF2-8B39-6D494A655DDA}"/>
              </a:ext>
            </a:extLst>
          </p:cNvPr>
          <p:cNvSpPr>
            <a:spLocks noGrp="1"/>
          </p:cNvSpPr>
          <p:nvPr>
            <p:ph type="title"/>
          </p:nvPr>
        </p:nvSpPr>
        <p:spPr>
          <a:xfrm>
            <a:off x="653819" y="2241906"/>
            <a:ext cx="5950707" cy="3376766"/>
          </a:xfrm>
        </p:spPr>
        <p:txBody>
          <a:bodyPr vert="horz" lIns="91440" tIns="45720" rIns="91440" bIns="45720" rtlCol="0" anchor="b">
            <a:normAutofit/>
          </a:bodyPr>
          <a:lstStyle/>
          <a:p>
            <a:r>
              <a:rPr lang="en-US" sz="5400"/>
              <a:t>Receptive &amp; expressive language</a:t>
            </a:r>
          </a:p>
        </p:txBody>
      </p:sp>
      <p:cxnSp>
        <p:nvCxnSpPr>
          <p:cNvPr id="77" name="Straight Connector 7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E634B8-311A-4810-A5DB-7043D0280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Receptive vs expressive | Expressive language, Expressive language  disorder, Receptive language activities">
            <a:extLst>
              <a:ext uri="{FF2B5EF4-FFF2-40B4-BE49-F238E27FC236}">
                <a16:creationId xmlns:a16="http://schemas.microsoft.com/office/drawing/2014/main" id="{BD0396A0-DD70-448D-AC27-C799209050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96215" y="25589"/>
            <a:ext cx="3604096" cy="683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1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7463-6688-458F-B8BB-56FD248D9928}"/>
              </a:ext>
            </a:extLst>
          </p:cNvPr>
          <p:cNvSpPr>
            <a:spLocks noGrp="1"/>
          </p:cNvSpPr>
          <p:nvPr>
            <p:ph type="title"/>
          </p:nvPr>
        </p:nvSpPr>
        <p:spPr/>
        <p:txBody>
          <a:bodyPr/>
          <a:lstStyle/>
          <a:p>
            <a:r>
              <a:rPr lang="en-US" dirty="0"/>
              <a:t>More on effective communication</a:t>
            </a:r>
          </a:p>
        </p:txBody>
      </p:sp>
      <p:sp>
        <p:nvSpPr>
          <p:cNvPr id="3" name="Content Placeholder 2">
            <a:extLst>
              <a:ext uri="{FF2B5EF4-FFF2-40B4-BE49-F238E27FC236}">
                <a16:creationId xmlns:a16="http://schemas.microsoft.com/office/drawing/2014/main" id="{4CB45227-3756-44D9-8AE9-A64C7199AA57}"/>
              </a:ext>
            </a:extLst>
          </p:cNvPr>
          <p:cNvSpPr>
            <a:spLocks noGrp="1"/>
          </p:cNvSpPr>
          <p:nvPr>
            <p:ph idx="1"/>
          </p:nvPr>
        </p:nvSpPr>
        <p:spPr/>
        <p:txBody>
          <a:bodyPr>
            <a:normAutofit lnSpcReduction="10000"/>
          </a:bodyPr>
          <a:lstStyle/>
          <a:p>
            <a:r>
              <a:rPr lang="en-US" dirty="0"/>
              <a:t>Using audio format to ensure that a visually impaired or blind individual has access to the same information as a person without a visual disability</a:t>
            </a:r>
          </a:p>
          <a:p>
            <a:r>
              <a:rPr lang="en-US" dirty="0"/>
              <a:t>Alternate formats</a:t>
            </a:r>
          </a:p>
          <a:p>
            <a:r>
              <a:rPr lang="en-US" dirty="0"/>
              <a:t>Qualified Interpreters</a:t>
            </a:r>
          </a:p>
          <a:p>
            <a:r>
              <a:rPr lang="en-US" dirty="0"/>
              <a:t>Family and children as interpreters</a:t>
            </a:r>
          </a:p>
          <a:p>
            <a:r>
              <a:rPr lang="en-US" dirty="0"/>
              <a:t>Video Remote Interpreting (VRI)</a:t>
            </a:r>
          </a:p>
          <a:p>
            <a:r>
              <a:rPr lang="en-US" dirty="0"/>
              <a:t>Funding for effective communication</a:t>
            </a:r>
          </a:p>
          <a:p>
            <a:r>
              <a:rPr lang="en-US" dirty="0"/>
              <a:t>Understand that trauma affects our ability to communicate</a:t>
            </a:r>
          </a:p>
        </p:txBody>
      </p:sp>
    </p:spTree>
    <p:extLst>
      <p:ext uri="{BB962C8B-B14F-4D97-AF65-F5344CB8AC3E}">
        <p14:creationId xmlns:p14="http://schemas.microsoft.com/office/powerpoint/2010/main" val="31033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F007D-B272-4ABF-BEF0-2CD97936349D}"/>
              </a:ext>
            </a:extLst>
          </p:cNvPr>
          <p:cNvSpPr>
            <a:spLocks noGrp="1"/>
          </p:cNvSpPr>
          <p:nvPr>
            <p:ph type="title"/>
          </p:nvPr>
        </p:nvSpPr>
        <p:spPr>
          <a:xfrm>
            <a:off x="711273" y="559063"/>
            <a:ext cx="3396420" cy="5256025"/>
          </a:xfrm>
        </p:spPr>
        <p:txBody>
          <a:bodyPr>
            <a:normAutofit/>
          </a:bodyPr>
          <a:lstStyle/>
          <a:p>
            <a:r>
              <a:rPr lang="en-US"/>
              <a:t>reflections</a:t>
            </a:r>
            <a:endParaRPr lang="en-US" dirty="0"/>
          </a:p>
        </p:txBody>
      </p:sp>
      <p:cxnSp>
        <p:nvCxnSpPr>
          <p:cNvPr id="13"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62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7626F1-6BE9-4900-A7A9-AE5ED3E68FC0}"/>
              </a:ext>
            </a:extLst>
          </p:cNvPr>
          <p:cNvSpPr>
            <a:spLocks noGrp="1"/>
          </p:cNvSpPr>
          <p:nvPr>
            <p:ph idx="1"/>
          </p:nvPr>
        </p:nvSpPr>
        <p:spPr>
          <a:xfrm>
            <a:off x="5582891" y="622249"/>
            <a:ext cx="5809009" cy="5639712"/>
          </a:xfrm>
        </p:spPr>
        <p:txBody>
          <a:bodyPr>
            <a:normAutofit lnSpcReduction="10000"/>
          </a:bodyPr>
          <a:lstStyle/>
          <a:p>
            <a:r>
              <a:rPr lang="en-US" dirty="0"/>
              <a:t>Sexual assault against persons with disabilities is an </a:t>
            </a:r>
            <a:r>
              <a:rPr lang="en-US" b="1" dirty="0"/>
              <a:t>epidemic</a:t>
            </a:r>
          </a:p>
          <a:p>
            <a:r>
              <a:rPr lang="en-US" dirty="0"/>
              <a:t>We are </a:t>
            </a:r>
            <a:r>
              <a:rPr lang="en-US" b="1" dirty="0"/>
              <a:t>missing comprehensive data </a:t>
            </a:r>
            <a:r>
              <a:rPr lang="en-US" dirty="0"/>
              <a:t>on just how big an epidemic this really is</a:t>
            </a:r>
          </a:p>
          <a:p>
            <a:r>
              <a:rPr lang="en-US" dirty="0"/>
              <a:t>We know that </a:t>
            </a:r>
            <a:r>
              <a:rPr lang="en-US" b="1" dirty="0"/>
              <a:t>ableist systems </a:t>
            </a:r>
            <a:r>
              <a:rPr lang="en-US" dirty="0"/>
              <a:t>have and continue to place barriers to resiliency for survivors with disabilities</a:t>
            </a:r>
          </a:p>
          <a:p>
            <a:r>
              <a:rPr lang="en-US" dirty="0"/>
              <a:t>We know that </a:t>
            </a:r>
            <a:r>
              <a:rPr lang="en-US" b="1" dirty="0"/>
              <a:t>ableism is at the core </a:t>
            </a:r>
            <a:r>
              <a:rPr lang="en-US" dirty="0"/>
              <a:t>of sexual assault against persons with disabilities</a:t>
            </a:r>
          </a:p>
          <a:p>
            <a:r>
              <a:rPr lang="en-US" dirty="0"/>
              <a:t>There is a </a:t>
            </a:r>
            <a:r>
              <a:rPr lang="en-US" b="1" dirty="0"/>
              <a:t>lack of anti-oppressive, anti-ableist, intersectional and equitable services </a:t>
            </a:r>
            <a:r>
              <a:rPr lang="en-US" dirty="0"/>
              <a:t>for survivors with disabilities</a:t>
            </a:r>
          </a:p>
          <a:p>
            <a:r>
              <a:rPr lang="en-US" dirty="0"/>
              <a:t>Inaccessible and ableist systems </a:t>
            </a:r>
            <a:r>
              <a:rPr lang="en-US" b="1" dirty="0"/>
              <a:t>do not allow </a:t>
            </a:r>
            <a:r>
              <a:rPr lang="en-US" dirty="0"/>
              <a:t>for transparency, reporting, healing and justice</a:t>
            </a:r>
          </a:p>
          <a:p>
            <a:endParaRPr lang="en-US" dirty="0"/>
          </a:p>
        </p:txBody>
      </p:sp>
    </p:spTree>
    <p:extLst>
      <p:ext uri="{BB962C8B-B14F-4D97-AF65-F5344CB8AC3E}">
        <p14:creationId xmlns:p14="http://schemas.microsoft.com/office/powerpoint/2010/main" val="2247453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40C02-2702-4EE8-BE6F-A0AEA3378076}"/>
              </a:ext>
            </a:extLst>
          </p:cNvPr>
          <p:cNvSpPr>
            <a:spLocks noGrp="1"/>
          </p:cNvSpPr>
          <p:nvPr>
            <p:ph type="title"/>
          </p:nvPr>
        </p:nvSpPr>
        <p:spPr>
          <a:xfrm>
            <a:off x="6377111" y="909638"/>
            <a:ext cx="5014789" cy="1318062"/>
          </a:xfrm>
        </p:spPr>
        <p:txBody>
          <a:bodyPr>
            <a:normAutofit/>
          </a:bodyPr>
          <a:lstStyle/>
          <a:p>
            <a:pPr>
              <a:lnSpc>
                <a:spcPct val="90000"/>
              </a:lnSpc>
            </a:pPr>
            <a:r>
              <a:rPr lang="en-US" sz="2800"/>
              <a:t>Alternate formats for effective communication</a:t>
            </a:r>
          </a:p>
        </p:txBody>
      </p:sp>
      <p:pic>
        <p:nvPicPr>
          <p:cNvPr id="3074" name="Picture 2" descr="Americans With Disabilities Act Position Statement | Jacksonville, NC -  Official Website">
            <a:extLst>
              <a:ext uri="{FF2B5EF4-FFF2-40B4-BE49-F238E27FC236}">
                <a16:creationId xmlns:a16="http://schemas.microsoft.com/office/drawing/2014/main" id="{2D385DF0-976D-4C8D-BE22-DDAF6D5D4A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8347" y="686578"/>
            <a:ext cx="4060393" cy="5410200"/>
          </a:xfrm>
          <a:prstGeom prst="rect">
            <a:avLst/>
          </a:prstGeom>
          <a:noFill/>
          <a:extLst>
            <a:ext uri="{909E8E84-426E-40DD-AFC4-6F175D3DCCD1}">
              <a14:hiddenFill xmlns:a14="http://schemas.microsoft.com/office/drawing/2010/main">
                <a:solidFill>
                  <a:srgbClr val="FFFFFF"/>
                </a:solidFill>
              </a14:hiddenFill>
            </a:ext>
          </a:extLst>
        </p:spPr>
      </p:pic>
      <p:cxnSp>
        <p:nvCxnSpPr>
          <p:cNvPr id="3077"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2B7268-46BA-432B-9ECF-CD57E0EFC08E}"/>
              </a:ext>
            </a:extLst>
          </p:cNvPr>
          <p:cNvSpPr>
            <a:spLocks noGrp="1"/>
          </p:cNvSpPr>
          <p:nvPr>
            <p:ph idx="1"/>
          </p:nvPr>
        </p:nvSpPr>
        <p:spPr>
          <a:xfrm>
            <a:off x="5814890" y="1940768"/>
            <a:ext cx="6221600" cy="4758612"/>
          </a:xfrm>
        </p:spPr>
        <p:txBody>
          <a:bodyPr>
            <a:normAutofit/>
          </a:bodyPr>
          <a:lstStyle/>
          <a:p>
            <a:pPr>
              <a:lnSpc>
                <a:spcPct val="110000"/>
              </a:lnSpc>
            </a:pPr>
            <a:r>
              <a:rPr lang="en-US" dirty="0"/>
              <a:t>Real-time computer aided transcription services</a:t>
            </a:r>
          </a:p>
          <a:p>
            <a:pPr>
              <a:lnSpc>
                <a:spcPct val="110000"/>
              </a:lnSpc>
            </a:pPr>
            <a:r>
              <a:rPr lang="en-US" dirty="0"/>
              <a:t>Telephone handset amplifiers</a:t>
            </a:r>
          </a:p>
          <a:p>
            <a:pPr>
              <a:lnSpc>
                <a:spcPct val="110000"/>
              </a:lnSpc>
            </a:pPr>
            <a:r>
              <a:rPr lang="en-US" dirty="0"/>
              <a:t>Telephones compatible with hearing aids</a:t>
            </a:r>
          </a:p>
          <a:p>
            <a:pPr>
              <a:lnSpc>
                <a:spcPct val="110000"/>
              </a:lnSpc>
            </a:pPr>
            <a:r>
              <a:rPr lang="en-US" dirty="0"/>
              <a:t>Open and Closed Captioning</a:t>
            </a:r>
          </a:p>
          <a:p>
            <a:pPr>
              <a:lnSpc>
                <a:spcPct val="110000"/>
              </a:lnSpc>
            </a:pPr>
            <a:r>
              <a:rPr lang="en-US" dirty="0"/>
              <a:t>Videotext displays</a:t>
            </a:r>
          </a:p>
          <a:p>
            <a:pPr>
              <a:lnSpc>
                <a:spcPct val="110000"/>
              </a:lnSpc>
            </a:pPr>
            <a:r>
              <a:rPr lang="en-US" dirty="0"/>
              <a:t>Audio recordings</a:t>
            </a:r>
          </a:p>
          <a:p>
            <a:pPr>
              <a:lnSpc>
                <a:spcPct val="110000"/>
              </a:lnSpc>
            </a:pPr>
            <a:r>
              <a:rPr lang="en-US" dirty="0" err="1"/>
              <a:t>Brailled</a:t>
            </a:r>
            <a:r>
              <a:rPr lang="en-US" dirty="0"/>
              <a:t> materials</a:t>
            </a:r>
          </a:p>
          <a:p>
            <a:pPr>
              <a:lnSpc>
                <a:spcPct val="110000"/>
              </a:lnSpc>
            </a:pPr>
            <a:r>
              <a:rPr lang="en-US" dirty="0"/>
              <a:t>Large print materials</a:t>
            </a:r>
          </a:p>
          <a:p>
            <a:pPr>
              <a:lnSpc>
                <a:spcPct val="110000"/>
              </a:lnSpc>
            </a:pPr>
            <a:r>
              <a:rPr lang="en-US" dirty="0"/>
              <a:t>Social Stories</a:t>
            </a:r>
          </a:p>
          <a:p>
            <a:pPr>
              <a:lnSpc>
                <a:spcPct val="110000"/>
              </a:lnSpc>
            </a:pPr>
            <a:endParaRPr lang="en-US" sz="1700" dirty="0"/>
          </a:p>
        </p:txBody>
      </p:sp>
    </p:spTree>
    <p:extLst>
      <p:ext uri="{BB962C8B-B14F-4D97-AF65-F5344CB8AC3E}">
        <p14:creationId xmlns:p14="http://schemas.microsoft.com/office/powerpoint/2010/main" val="2961067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2E78-1AE7-43EA-B616-28F027AAB2F0}"/>
              </a:ext>
            </a:extLst>
          </p:cNvPr>
          <p:cNvSpPr>
            <a:spLocks noGrp="1"/>
          </p:cNvSpPr>
          <p:nvPr>
            <p:ph type="title"/>
          </p:nvPr>
        </p:nvSpPr>
        <p:spPr/>
        <p:txBody>
          <a:bodyPr/>
          <a:lstStyle/>
          <a:p>
            <a:r>
              <a:rPr lang="en-US" dirty="0"/>
              <a:t>Attitudinal accessibility</a:t>
            </a:r>
          </a:p>
        </p:txBody>
      </p:sp>
      <p:sp>
        <p:nvSpPr>
          <p:cNvPr id="3" name="Content Placeholder 2">
            <a:extLst>
              <a:ext uri="{FF2B5EF4-FFF2-40B4-BE49-F238E27FC236}">
                <a16:creationId xmlns:a16="http://schemas.microsoft.com/office/drawing/2014/main" id="{5FE7BCA1-4B3B-4379-B548-AFF490C16CEB}"/>
              </a:ext>
            </a:extLst>
          </p:cNvPr>
          <p:cNvSpPr>
            <a:spLocks noGrp="1"/>
          </p:cNvSpPr>
          <p:nvPr>
            <p:ph idx="1"/>
          </p:nvPr>
        </p:nvSpPr>
        <p:spPr/>
        <p:txBody>
          <a:bodyPr/>
          <a:lstStyle/>
          <a:p>
            <a:r>
              <a:rPr lang="en-US" dirty="0"/>
              <a:t>Refusing to accept prejudice, myths, and stereotypes about people with disabilities and identifying and removing any negative attitudes about the capability of people with disabilities</a:t>
            </a:r>
          </a:p>
          <a:p>
            <a:r>
              <a:rPr lang="en-US" dirty="0"/>
              <a:t>The GREATEST obstacle to equitable access for persons with disabilities</a:t>
            </a:r>
          </a:p>
          <a:p>
            <a:r>
              <a:rPr lang="en-US" dirty="0"/>
              <a:t>Attitudinal barriers are, for the most part, invisible</a:t>
            </a:r>
          </a:p>
          <a:p>
            <a:r>
              <a:rPr lang="en-US" dirty="0"/>
              <a:t>Our field and those who work in it must be willing to admit when they don’t know</a:t>
            </a:r>
          </a:p>
          <a:p>
            <a:r>
              <a:rPr lang="en-US" dirty="0"/>
              <a:t>We must be willing to challenge our beliefs and perceptions</a:t>
            </a:r>
          </a:p>
          <a:p>
            <a:r>
              <a:rPr lang="en-US" dirty="0"/>
              <a:t>Rooted in ableism</a:t>
            </a:r>
          </a:p>
        </p:txBody>
      </p:sp>
    </p:spTree>
    <p:extLst>
      <p:ext uri="{BB962C8B-B14F-4D97-AF65-F5344CB8AC3E}">
        <p14:creationId xmlns:p14="http://schemas.microsoft.com/office/powerpoint/2010/main" val="1935968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5"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824768-081A-4396-A5C4-5056244BD539}"/>
              </a:ext>
            </a:extLst>
          </p:cNvPr>
          <p:cNvSpPr>
            <a:spLocks noGrp="1"/>
          </p:cNvSpPr>
          <p:nvPr>
            <p:ph type="title"/>
          </p:nvPr>
        </p:nvSpPr>
        <p:spPr>
          <a:xfrm>
            <a:off x="700635" y="922096"/>
            <a:ext cx="10691265" cy="864072"/>
          </a:xfrm>
        </p:spPr>
        <p:txBody>
          <a:bodyPr>
            <a:normAutofit/>
          </a:bodyPr>
          <a:lstStyle/>
          <a:p>
            <a:r>
              <a:rPr lang="en-US" dirty="0"/>
              <a:t>Attitudinal in-accessibility</a:t>
            </a:r>
          </a:p>
        </p:txBody>
      </p:sp>
      <p:cxnSp>
        <p:nvCxnSpPr>
          <p:cNvPr id="5136" name="Straight Connector 72">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descr="Stella Young | Speaker | TED">
            <a:extLst>
              <a:ext uri="{FF2B5EF4-FFF2-40B4-BE49-F238E27FC236}">
                <a16:creationId xmlns:a16="http://schemas.microsoft.com/office/drawing/2014/main" id="{7FE97B41-F10F-46DA-A77F-CE474C6CE5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099" y="2551990"/>
            <a:ext cx="3398089" cy="25552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494546D-2018-46FC-9140-1AD971BC0C4C}"/>
              </a:ext>
            </a:extLst>
          </p:cNvPr>
          <p:cNvSpPr>
            <a:spLocks noGrp="1"/>
          </p:cNvSpPr>
          <p:nvPr>
            <p:ph idx="1"/>
          </p:nvPr>
        </p:nvSpPr>
        <p:spPr>
          <a:xfrm>
            <a:off x="4366727" y="1786168"/>
            <a:ext cx="7124638" cy="4488097"/>
          </a:xfrm>
        </p:spPr>
        <p:txBody>
          <a:bodyPr>
            <a:normAutofit/>
          </a:bodyPr>
          <a:lstStyle/>
          <a:p>
            <a:pPr>
              <a:lnSpc>
                <a:spcPct val="110000"/>
              </a:lnSpc>
            </a:pPr>
            <a:r>
              <a:rPr lang="en-US" dirty="0"/>
              <a:t>Assuming that a person with a disability is inferior (What would this look like?)</a:t>
            </a:r>
          </a:p>
          <a:p>
            <a:pPr>
              <a:lnSpc>
                <a:spcPct val="110000"/>
              </a:lnSpc>
            </a:pPr>
            <a:r>
              <a:rPr lang="en-US" dirty="0"/>
              <a:t>Using ableist language</a:t>
            </a:r>
          </a:p>
          <a:p>
            <a:pPr>
              <a:lnSpc>
                <a:spcPct val="110000"/>
              </a:lnSpc>
            </a:pPr>
            <a:r>
              <a:rPr lang="en-US" dirty="0"/>
              <a:t>Stereotyping</a:t>
            </a:r>
          </a:p>
          <a:p>
            <a:pPr>
              <a:lnSpc>
                <a:spcPct val="110000"/>
              </a:lnSpc>
            </a:pPr>
            <a:r>
              <a:rPr lang="en-US" dirty="0"/>
              <a:t>“Inspiration Porn”</a:t>
            </a:r>
          </a:p>
          <a:p>
            <a:pPr>
              <a:lnSpc>
                <a:spcPct val="110000"/>
              </a:lnSpc>
            </a:pPr>
            <a:r>
              <a:rPr lang="en-US" dirty="0"/>
              <a:t>Making assumptions about a person’s capabilities based on their diagnosis</a:t>
            </a:r>
          </a:p>
          <a:p>
            <a:pPr>
              <a:lnSpc>
                <a:spcPct val="110000"/>
              </a:lnSpc>
            </a:pPr>
            <a:r>
              <a:rPr lang="en-US" dirty="0"/>
              <a:t>Rooted in misconceptions, ableism, and lack of understanding</a:t>
            </a:r>
          </a:p>
          <a:p>
            <a:pPr>
              <a:lnSpc>
                <a:spcPct val="110000"/>
              </a:lnSpc>
            </a:pPr>
            <a:r>
              <a:rPr lang="en-US" dirty="0"/>
              <a:t>Perpetuates violence, stigma, prejudice, and discrimination</a:t>
            </a:r>
          </a:p>
          <a:p>
            <a:pPr marL="0" indent="0">
              <a:lnSpc>
                <a:spcPct val="110000"/>
              </a:lnSpc>
              <a:buNone/>
            </a:pPr>
            <a:endParaRPr lang="en-US" sz="1700" dirty="0"/>
          </a:p>
        </p:txBody>
      </p:sp>
      <p:cxnSp>
        <p:nvCxnSpPr>
          <p:cNvPr id="5137" name="Straight Connector 74">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011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m not your inspiration, thank you very much | Stella Young">
            <a:hlinkClick r:id="" action="ppaction://media"/>
            <a:extLst>
              <a:ext uri="{FF2B5EF4-FFF2-40B4-BE49-F238E27FC236}">
                <a16:creationId xmlns:a16="http://schemas.microsoft.com/office/drawing/2014/main" id="{F8A16BF4-AC03-41B2-A1A4-8A5A84A57100}"/>
              </a:ext>
            </a:extLst>
          </p:cNvPr>
          <p:cNvPicPr>
            <a:picLocks noRot="1" noChangeAspect="1"/>
          </p:cNvPicPr>
          <p:nvPr>
            <a:videoFile r:link="rId1"/>
          </p:nvPr>
        </p:nvPicPr>
        <p:blipFill>
          <a:blip r:embed="rId3"/>
          <a:stretch>
            <a:fillRect/>
          </a:stretch>
        </p:blipFill>
        <p:spPr>
          <a:xfrm>
            <a:off x="1670180" y="939476"/>
            <a:ext cx="8851640" cy="4979048"/>
          </a:xfrm>
          <a:prstGeom prst="rect">
            <a:avLst/>
          </a:prstGeom>
        </p:spPr>
      </p:pic>
    </p:spTree>
    <p:extLst>
      <p:ext uri="{BB962C8B-B14F-4D97-AF65-F5344CB8AC3E}">
        <p14:creationId xmlns:p14="http://schemas.microsoft.com/office/powerpoint/2010/main" val="30138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ADB3-80BA-4F2A-B2AC-891F09792032}"/>
              </a:ext>
            </a:extLst>
          </p:cNvPr>
          <p:cNvSpPr>
            <a:spLocks noGrp="1"/>
          </p:cNvSpPr>
          <p:nvPr>
            <p:ph type="title"/>
          </p:nvPr>
        </p:nvSpPr>
        <p:spPr/>
        <p:txBody>
          <a:bodyPr/>
          <a:lstStyle/>
          <a:p>
            <a:r>
              <a:rPr lang="en-US" dirty="0"/>
              <a:t>A Word about language</a:t>
            </a:r>
          </a:p>
        </p:txBody>
      </p:sp>
      <p:sp>
        <p:nvSpPr>
          <p:cNvPr id="4" name="Content Placeholder 3">
            <a:extLst>
              <a:ext uri="{FF2B5EF4-FFF2-40B4-BE49-F238E27FC236}">
                <a16:creationId xmlns:a16="http://schemas.microsoft.com/office/drawing/2014/main" id="{B62DD405-29CE-4827-B295-D7EC86C0FD0B}"/>
              </a:ext>
            </a:extLst>
          </p:cNvPr>
          <p:cNvSpPr>
            <a:spLocks noGrp="1"/>
          </p:cNvSpPr>
          <p:nvPr>
            <p:ph sz="half" idx="1"/>
          </p:nvPr>
        </p:nvSpPr>
        <p:spPr/>
        <p:txBody>
          <a:bodyPr>
            <a:normAutofit lnSpcReduction="10000"/>
          </a:bodyPr>
          <a:lstStyle/>
          <a:p>
            <a:pPr marL="0" lvl="0" indent="0" algn="l" rtl="0">
              <a:lnSpc>
                <a:spcPct val="115000"/>
              </a:lnSpc>
              <a:spcBef>
                <a:spcPts val="0"/>
              </a:spcBef>
              <a:spcAft>
                <a:spcPts val="0"/>
              </a:spcAft>
              <a:buSzPts val="1800"/>
              <a:buNone/>
            </a:pPr>
            <a:r>
              <a:rPr lang="en-US" sz="3200" b="1" dirty="0">
                <a:solidFill>
                  <a:schemeClr val="accent1"/>
                </a:solidFill>
                <a:latin typeface="Proxima Nova"/>
                <a:ea typeface="Proxima Nova"/>
                <a:cs typeface="Proxima Nova"/>
                <a:sym typeface="Proxima Nova"/>
              </a:rPr>
              <a:t>DO NOT</a:t>
            </a:r>
          </a:p>
          <a:p>
            <a:pPr marL="0" lvl="0" indent="0" algn="l" rtl="0">
              <a:lnSpc>
                <a:spcPct val="115000"/>
              </a:lnSpc>
              <a:spcBef>
                <a:spcPts val="1600"/>
              </a:spcBef>
              <a:spcAft>
                <a:spcPts val="0"/>
              </a:spcAft>
              <a:buSzPts val="1800"/>
              <a:buNone/>
            </a:pPr>
            <a:br>
              <a:rPr lang="en-US" dirty="0">
                <a:latin typeface="Proxima Nova"/>
                <a:ea typeface="Proxima Nova"/>
                <a:cs typeface="Proxima Nova"/>
                <a:sym typeface="Proxima Nova"/>
              </a:rPr>
            </a:br>
            <a:r>
              <a:rPr lang="en-US" dirty="0">
                <a:latin typeface="Proxima Nova"/>
                <a:ea typeface="Proxima Nova"/>
                <a:cs typeface="Proxima Nova"/>
                <a:sym typeface="Proxima Nova"/>
              </a:rPr>
              <a:t>Cripple </a:t>
            </a:r>
            <a:br>
              <a:rPr lang="en-US" dirty="0">
                <a:latin typeface="Proxima Nova"/>
                <a:ea typeface="Proxima Nova"/>
                <a:cs typeface="Proxima Nova"/>
                <a:sym typeface="Proxima Nova"/>
              </a:rPr>
            </a:br>
            <a:r>
              <a:rPr lang="en-US" dirty="0">
                <a:latin typeface="Proxima Nova"/>
                <a:ea typeface="Proxima Nova"/>
                <a:cs typeface="Proxima Nova"/>
                <a:sym typeface="Proxima Nova"/>
              </a:rPr>
              <a:t>Psycho </a:t>
            </a:r>
            <a:br>
              <a:rPr lang="en-US" dirty="0">
                <a:latin typeface="Proxima Nova"/>
                <a:ea typeface="Proxima Nova"/>
                <a:cs typeface="Proxima Nova"/>
                <a:sym typeface="Proxima Nova"/>
              </a:rPr>
            </a:br>
            <a:r>
              <a:rPr lang="en-US" dirty="0">
                <a:latin typeface="Proxima Nova"/>
                <a:ea typeface="Proxima Nova"/>
                <a:cs typeface="Proxima Nova"/>
                <a:sym typeface="Proxima Nova"/>
              </a:rPr>
              <a:t>Mentally Retarded </a:t>
            </a:r>
            <a:br>
              <a:rPr lang="en-US" dirty="0">
                <a:latin typeface="Proxima Nova"/>
                <a:ea typeface="Proxima Nova"/>
                <a:cs typeface="Proxima Nova"/>
                <a:sym typeface="Proxima Nova"/>
              </a:rPr>
            </a:br>
            <a:r>
              <a:rPr lang="en-US" dirty="0">
                <a:latin typeface="Proxima Nova"/>
                <a:ea typeface="Proxima Nova"/>
                <a:cs typeface="Proxima Nova"/>
                <a:sym typeface="Proxima Nova"/>
              </a:rPr>
              <a:t>“What’s Wrong with you?” </a:t>
            </a:r>
            <a:br>
              <a:rPr lang="en-US" dirty="0">
                <a:latin typeface="Proxima Nova"/>
                <a:ea typeface="Proxima Nova"/>
                <a:cs typeface="Proxima Nova"/>
                <a:sym typeface="Proxima Nova"/>
              </a:rPr>
            </a:br>
            <a:r>
              <a:rPr lang="en-US" dirty="0">
                <a:latin typeface="Proxima Nova"/>
                <a:ea typeface="Proxima Nova"/>
                <a:cs typeface="Proxima Nova"/>
                <a:sym typeface="Proxima Nova"/>
              </a:rPr>
              <a:t>Handicapped </a:t>
            </a:r>
            <a:br>
              <a:rPr lang="en-US" dirty="0">
                <a:latin typeface="Proxima Nova"/>
                <a:ea typeface="Proxima Nova"/>
                <a:cs typeface="Proxima Nova"/>
                <a:sym typeface="Proxima Nova"/>
              </a:rPr>
            </a:br>
            <a:r>
              <a:rPr lang="en-US" dirty="0">
                <a:latin typeface="Proxima Nova"/>
                <a:ea typeface="Proxima Nova"/>
                <a:cs typeface="Proxima Nova"/>
                <a:sym typeface="Proxima Nova"/>
              </a:rPr>
              <a:t>“In or bound to a wheelchair” </a:t>
            </a:r>
            <a:br>
              <a:rPr lang="en-US" dirty="0">
                <a:latin typeface="Proxima Nova"/>
                <a:ea typeface="Proxima Nova"/>
                <a:cs typeface="Proxima Nova"/>
                <a:sym typeface="Proxima Nova"/>
              </a:rPr>
            </a:br>
            <a:r>
              <a:rPr lang="en-US" dirty="0">
                <a:latin typeface="Proxima Nova"/>
                <a:ea typeface="Proxima Nova"/>
                <a:cs typeface="Proxima Nova"/>
                <a:sym typeface="Proxima Nova"/>
              </a:rPr>
              <a:t>Physically Challenged</a:t>
            </a:r>
            <a:br>
              <a:rPr lang="en-US" dirty="0">
                <a:latin typeface="Proxima Nova"/>
                <a:ea typeface="Proxima Nova"/>
                <a:cs typeface="Proxima Nova"/>
                <a:sym typeface="Proxima Nova"/>
              </a:rPr>
            </a:br>
            <a:r>
              <a:rPr lang="en-US" dirty="0">
                <a:latin typeface="Proxima Nova"/>
                <a:ea typeface="Proxima Nova"/>
                <a:cs typeface="Proxima Nova"/>
                <a:sym typeface="Proxima Nova"/>
              </a:rPr>
              <a:t>Abnormal/Invalid</a:t>
            </a:r>
          </a:p>
          <a:p>
            <a:endParaRPr lang="en-US" dirty="0"/>
          </a:p>
        </p:txBody>
      </p:sp>
      <p:sp>
        <p:nvSpPr>
          <p:cNvPr id="5" name="Content Placeholder 4">
            <a:extLst>
              <a:ext uri="{FF2B5EF4-FFF2-40B4-BE49-F238E27FC236}">
                <a16:creationId xmlns:a16="http://schemas.microsoft.com/office/drawing/2014/main" id="{DF70EE97-E52D-4D0D-9D8A-62BE6B9C8DF7}"/>
              </a:ext>
            </a:extLst>
          </p:cNvPr>
          <p:cNvSpPr>
            <a:spLocks noGrp="1"/>
          </p:cNvSpPr>
          <p:nvPr>
            <p:ph sz="half" idx="2"/>
          </p:nvPr>
        </p:nvSpPr>
        <p:spPr/>
        <p:txBody>
          <a:bodyPr>
            <a:normAutofit lnSpcReduction="10000"/>
          </a:bodyPr>
          <a:lstStyle/>
          <a:p>
            <a:pPr marL="0" marR="0" lvl="0" indent="0" algn="l" rtl="0">
              <a:lnSpc>
                <a:spcPct val="115000"/>
              </a:lnSpc>
              <a:spcBef>
                <a:spcPts val="0"/>
              </a:spcBef>
              <a:spcAft>
                <a:spcPts val="0"/>
              </a:spcAft>
              <a:buClr>
                <a:schemeClr val="dk2"/>
              </a:buClr>
              <a:buSzPts val="1800"/>
              <a:buFont typeface="Arial"/>
              <a:buNone/>
            </a:pPr>
            <a:r>
              <a:rPr lang="en-US" sz="3200" b="1" i="0" u="none" strike="noStrike" cap="none" dirty="0">
                <a:solidFill>
                  <a:schemeClr val="accent1"/>
                </a:solidFill>
                <a:latin typeface="Proxima Nova"/>
                <a:ea typeface="Proxima Nova"/>
                <a:cs typeface="Proxima Nova"/>
                <a:sym typeface="Proxima Nova"/>
              </a:rPr>
              <a:t>DO</a:t>
            </a:r>
            <a:endParaRPr lang="en-US" dirty="0"/>
          </a:p>
          <a:p>
            <a:pPr marL="0" marR="0" lvl="0" indent="0" algn="l" rtl="0">
              <a:lnSpc>
                <a:spcPct val="115000"/>
              </a:lnSpc>
              <a:spcBef>
                <a:spcPts val="1600"/>
              </a:spcBef>
              <a:spcAft>
                <a:spcPts val="0"/>
              </a:spcAft>
              <a:buClr>
                <a:schemeClr val="dk2"/>
              </a:buClr>
              <a:buSzPts val="1800"/>
              <a:buFont typeface="Arial"/>
              <a:buNone/>
            </a:pPr>
            <a:br>
              <a:rPr lang="en-US" sz="2000" b="0" i="0" u="none" strike="noStrike" cap="none" dirty="0">
                <a:solidFill>
                  <a:schemeClr val="dk2"/>
                </a:solidFill>
                <a:latin typeface="Proxima Nova"/>
                <a:ea typeface="Proxima Nova"/>
                <a:cs typeface="Proxima Nova"/>
                <a:sym typeface="Proxima Nova"/>
              </a:rPr>
            </a:br>
            <a:r>
              <a:rPr lang="en-US" sz="2000" b="0" i="0" u="none" strike="noStrike" cap="none" dirty="0">
                <a:latin typeface="Proxima Nova"/>
                <a:ea typeface="Proxima Nova"/>
                <a:cs typeface="Proxima Nova"/>
                <a:sym typeface="Proxima Nova"/>
              </a:rPr>
              <a:t>Person with a disability</a:t>
            </a:r>
            <a:br>
              <a:rPr lang="en-US" sz="2000" b="0" i="0" u="none" strike="noStrike" cap="none" dirty="0">
                <a:latin typeface="Proxima Nova"/>
                <a:ea typeface="Proxima Nova"/>
                <a:cs typeface="Proxima Nova"/>
                <a:sym typeface="Proxima Nova"/>
              </a:rPr>
            </a:br>
            <a:r>
              <a:rPr lang="en-US" sz="2000" b="0" i="0" u="none" strike="noStrike" cap="none" dirty="0">
                <a:latin typeface="Proxima Nova"/>
                <a:ea typeface="Proxima Nova"/>
                <a:cs typeface="Proxima Nova"/>
                <a:sym typeface="Proxima Nova"/>
              </a:rPr>
              <a:t>Person with a mental health disability </a:t>
            </a:r>
            <a:br>
              <a:rPr lang="en-US" sz="2000" b="0" i="0" u="none" strike="noStrike" cap="none" dirty="0">
                <a:latin typeface="Proxima Nova"/>
                <a:ea typeface="Proxima Nova"/>
                <a:cs typeface="Proxima Nova"/>
                <a:sym typeface="Proxima Nova"/>
              </a:rPr>
            </a:br>
            <a:r>
              <a:rPr lang="en-US" sz="2000" b="0" i="0" u="none" strike="noStrike" cap="none" dirty="0">
                <a:latin typeface="Proxima Nova"/>
                <a:ea typeface="Proxima Nova"/>
                <a:cs typeface="Proxima Nova"/>
                <a:sym typeface="Proxima Nova"/>
              </a:rPr>
              <a:t>Person diagnosed with…</a:t>
            </a:r>
            <a:br>
              <a:rPr lang="en-US" sz="2000" b="0" i="0" u="none" strike="noStrike" cap="none" dirty="0">
                <a:latin typeface="Proxima Nova"/>
                <a:ea typeface="Proxima Nova"/>
                <a:cs typeface="Proxima Nova"/>
                <a:sym typeface="Proxima Nova"/>
              </a:rPr>
            </a:br>
            <a:r>
              <a:rPr lang="en-US" sz="2000" b="0" i="0" u="none" strike="noStrike" cap="none" dirty="0">
                <a:latin typeface="Proxima Nova"/>
                <a:ea typeface="Proxima Nova"/>
                <a:cs typeface="Proxima Nova"/>
                <a:sym typeface="Proxima Nova"/>
              </a:rPr>
              <a:t>Accessible parking spot</a:t>
            </a:r>
            <a:br>
              <a:rPr lang="en-US" sz="2000" b="0" i="0" u="none" strike="noStrike" cap="none" dirty="0">
                <a:latin typeface="Proxima Nova"/>
                <a:ea typeface="Proxima Nova"/>
                <a:cs typeface="Proxima Nova"/>
                <a:sym typeface="Proxima Nova"/>
              </a:rPr>
            </a:br>
            <a:r>
              <a:rPr lang="en-US" sz="2000" b="0" i="0" u="none" strike="noStrike" cap="none" dirty="0">
                <a:latin typeface="Proxima Nova"/>
                <a:ea typeface="Proxima Nova"/>
                <a:cs typeface="Proxima Nova"/>
                <a:sym typeface="Proxima Nova"/>
              </a:rPr>
              <a:t>Learning disability/Cognitive disability </a:t>
            </a:r>
            <a:br>
              <a:rPr lang="en-US" sz="2000" b="0" i="0" u="none" strike="noStrike" cap="none" dirty="0">
                <a:latin typeface="Proxima Nova"/>
                <a:ea typeface="Proxima Nova"/>
                <a:cs typeface="Proxima Nova"/>
                <a:sym typeface="Proxima Nova"/>
              </a:rPr>
            </a:br>
            <a:r>
              <a:rPr lang="en-US" sz="2000" b="0" i="0" u="none" strike="noStrike" cap="none" dirty="0">
                <a:latin typeface="Proxima Nova"/>
                <a:ea typeface="Proxima Nova"/>
                <a:cs typeface="Proxima Nova"/>
                <a:sym typeface="Proxima Nova"/>
              </a:rPr>
              <a:t>Uses a wheelchair</a:t>
            </a:r>
            <a:endParaRPr lang="en-US" dirty="0"/>
          </a:p>
          <a:p>
            <a:pPr marL="0" indent="0">
              <a:buNone/>
            </a:pPr>
            <a:endParaRPr lang="en-US" dirty="0"/>
          </a:p>
        </p:txBody>
      </p:sp>
    </p:spTree>
    <p:extLst>
      <p:ext uri="{BB962C8B-B14F-4D97-AF65-F5344CB8AC3E}">
        <p14:creationId xmlns:p14="http://schemas.microsoft.com/office/powerpoint/2010/main" val="2134375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DB98-4BE5-4709-B41D-851123E4565F}"/>
              </a:ext>
            </a:extLst>
          </p:cNvPr>
          <p:cNvSpPr>
            <a:spLocks noGrp="1"/>
          </p:cNvSpPr>
          <p:nvPr>
            <p:ph type="title"/>
          </p:nvPr>
        </p:nvSpPr>
        <p:spPr/>
        <p:txBody>
          <a:bodyPr/>
          <a:lstStyle/>
          <a:p>
            <a:r>
              <a:rPr lang="en-US" dirty="0"/>
              <a:t>Other forms of accessibility</a:t>
            </a:r>
          </a:p>
        </p:txBody>
      </p:sp>
      <p:graphicFrame>
        <p:nvGraphicFramePr>
          <p:cNvPr id="19" name="Content Placeholder 2">
            <a:extLst>
              <a:ext uri="{FF2B5EF4-FFF2-40B4-BE49-F238E27FC236}">
                <a16:creationId xmlns:a16="http://schemas.microsoft.com/office/drawing/2014/main" id="{C7DAC11A-7299-4E52-B261-F7CF7CD8FC99}"/>
              </a:ext>
            </a:extLst>
          </p:cNvPr>
          <p:cNvGraphicFramePr>
            <a:graphicFrameLocks noGrp="1"/>
          </p:cNvGraphicFramePr>
          <p:nvPr>
            <p:ph idx="1"/>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658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9C2D8-538F-44C5-B4C9-D995979458C9}"/>
              </a:ext>
            </a:extLst>
          </p:cNvPr>
          <p:cNvSpPr>
            <a:spLocks noGrp="1"/>
          </p:cNvSpPr>
          <p:nvPr>
            <p:ph type="title"/>
          </p:nvPr>
        </p:nvSpPr>
        <p:spPr>
          <a:xfrm>
            <a:off x="5604846" y="860615"/>
            <a:ext cx="5922279" cy="1272986"/>
          </a:xfrm>
        </p:spPr>
        <p:txBody>
          <a:bodyPr>
            <a:normAutofit/>
          </a:bodyPr>
          <a:lstStyle/>
          <a:p>
            <a:pPr>
              <a:lnSpc>
                <a:spcPct val="90000"/>
              </a:lnSpc>
            </a:pPr>
            <a:r>
              <a:rPr lang="en-US" dirty="0"/>
              <a:t>Inaccessibility shapes services</a:t>
            </a:r>
            <a:endParaRPr lang="en-US"/>
          </a:p>
        </p:txBody>
      </p:sp>
      <p:pic>
        <p:nvPicPr>
          <p:cNvPr id="7170" name="Picture 2" descr="Helping the Handicapped">
            <a:extLst>
              <a:ext uri="{FF2B5EF4-FFF2-40B4-BE49-F238E27FC236}">
                <a16:creationId xmlns:a16="http://schemas.microsoft.com/office/drawing/2014/main" id="{1B01C6C0-BD0B-4369-81C6-D7479541A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27" r="13154" b="1"/>
          <a:stretch/>
        </p:blipFill>
        <p:spPr bwMode="auto">
          <a:xfrm>
            <a:off x="0" y="-17929"/>
            <a:ext cx="4876780" cy="6875929"/>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0AA5EB-6E81-41C7-8CA0-43402361B872}"/>
              </a:ext>
            </a:extLst>
          </p:cNvPr>
          <p:cNvSpPr>
            <a:spLocks noGrp="1"/>
          </p:cNvSpPr>
          <p:nvPr>
            <p:ph idx="1"/>
          </p:nvPr>
        </p:nvSpPr>
        <p:spPr>
          <a:xfrm>
            <a:off x="5581010" y="2151530"/>
            <a:ext cx="6005933" cy="3911278"/>
          </a:xfrm>
        </p:spPr>
        <p:txBody>
          <a:bodyPr>
            <a:normAutofit lnSpcReduction="10000"/>
          </a:bodyPr>
          <a:lstStyle/>
          <a:p>
            <a:pPr>
              <a:lnSpc>
                <a:spcPct val="110000"/>
              </a:lnSpc>
            </a:pPr>
            <a:r>
              <a:rPr lang="en-US" dirty="0"/>
              <a:t>Perpetuates harmful stereotypes</a:t>
            </a:r>
          </a:p>
          <a:p>
            <a:pPr>
              <a:lnSpc>
                <a:spcPct val="110000"/>
              </a:lnSpc>
            </a:pPr>
            <a:r>
              <a:rPr lang="en-US" dirty="0"/>
              <a:t>Propagates violence</a:t>
            </a:r>
          </a:p>
          <a:p>
            <a:pPr>
              <a:lnSpc>
                <a:spcPct val="110000"/>
              </a:lnSpc>
            </a:pPr>
            <a:r>
              <a:rPr lang="en-US" dirty="0"/>
              <a:t>Inhibits healing</a:t>
            </a:r>
          </a:p>
          <a:p>
            <a:pPr>
              <a:lnSpc>
                <a:spcPct val="110000"/>
              </a:lnSpc>
            </a:pPr>
            <a:r>
              <a:rPr lang="en-US" dirty="0"/>
              <a:t>Obstructs justice</a:t>
            </a:r>
          </a:p>
          <a:p>
            <a:pPr>
              <a:lnSpc>
                <a:spcPct val="110000"/>
              </a:lnSpc>
            </a:pPr>
            <a:r>
              <a:rPr lang="en-US" dirty="0"/>
              <a:t>Limits services</a:t>
            </a:r>
          </a:p>
          <a:p>
            <a:pPr>
              <a:lnSpc>
                <a:spcPct val="110000"/>
              </a:lnSpc>
            </a:pPr>
            <a:r>
              <a:rPr lang="en-US" dirty="0"/>
              <a:t>Segregates survivors</a:t>
            </a:r>
          </a:p>
          <a:p>
            <a:pPr>
              <a:lnSpc>
                <a:spcPct val="110000"/>
              </a:lnSpc>
            </a:pPr>
            <a:r>
              <a:rPr lang="en-US" dirty="0"/>
              <a:t>Harms people with disabilities</a:t>
            </a:r>
          </a:p>
          <a:p>
            <a:pPr>
              <a:lnSpc>
                <a:spcPct val="110000"/>
              </a:lnSpc>
            </a:pPr>
            <a:r>
              <a:rPr lang="en-US" dirty="0"/>
              <a:t>Preserves ableism</a:t>
            </a:r>
          </a:p>
          <a:p>
            <a:pPr>
              <a:lnSpc>
                <a:spcPct val="110000"/>
              </a:lnSpc>
            </a:pPr>
            <a:r>
              <a:rPr lang="en-US" dirty="0"/>
              <a:t>Continued erasure of disabled persons</a:t>
            </a:r>
          </a:p>
          <a:p>
            <a:pPr>
              <a:lnSpc>
                <a:spcPct val="110000"/>
              </a:lnSpc>
            </a:pPr>
            <a:endParaRPr lang="en-US" sz="1700" dirty="0"/>
          </a:p>
        </p:txBody>
      </p:sp>
      <p:cxnSp>
        <p:nvCxnSpPr>
          <p:cNvPr id="75" name="Straight Connector 74">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35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1E797-9542-4DDC-9011-D24E330047C5}"/>
              </a:ext>
            </a:extLst>
          </p:cNvPr>
          <p:cNvSpPr>
            <a:spLocks noGrp="1"/>
          </p:cNvSpPr>
          <p:nvPr>
            <p:ph type="title"/>
          </p:nvPr>
        </p:nvSpPr>
        <p:spPr>
          <a:xfrm>
            <a:off x="685800" y="4286957"/>
            <a:ext cx="3758279" cy="1874539"/>
          </a:xfrm>
        </p:spPr>
        <p:txBody>
          <a:bodyPr>
            <a:normAutofit/>
          </a:bodyPr>
          <a:lstStyle/>
          <a:p>
            <a:pPr>
              <a:lnSpc>
                <a:spcPct val="90000"/>
              </a:lnSpc>
            </a:pPr>
            <a:r>
              <a:rPr lang="en-US" sz="3400" dirty="0"/>
              <a:t>If you don’t remember anything else….</a:t>
            </a:r>
          </a:p>
        </p:txBody>
      </p:sp>
      <p:pic>
        <p:nvPicPr>
          <p:cNvPr id="6146" name="Picture 2" descr="Art Contest for Art of Autism and Disability Legal Rights Center | The Art  of Autism">
            <a:extLst>
              <a:ext uri="{FF2B5EF4-FFF2-40B4-BE49-F238E27FC236}">
                <a16:creationId xmlns:a16="http://schemas.microsoft.com/office/drawing/2014/main" id="{94305190-0208-4DBE-89D1-2C076BF1DD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50133" y="144785"/>
            <a:ext cx="5491734" cy="3693191"/>
          </a:xfrm>
          <a:prstGeom prst="rect">
            <a:avLst/>
          </a:prstGeom>
          <a:noFill/>
          <a:extLst>
            <a:ext uri="{909E8E84-426E-40DD-AFC4-6F175D3DCCD1}">
              <a14:hiddenFill xmlns:a14="http://schemas.microsoft.com/office/drawing/2010/main">
                <a:solidFill>
                  <a:srgbClr val="FFFFFF"/>
                </a:solidFill>
              </a14:hiddenFill>
            </a:ext>
          </a:extLst>
        </p:spPr>
      </p:pic>
      <p:cxnSp>
        <p:nvCxnSpPr>
          <p:cNvPr id="6155"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179557"/>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01FB2F-A54A-4C35-B15A-F89192378B11}"/>
              </a:ext>
            </a:extLst>
          </p:cNvPr>
          <p:cNvSpPr>
            <a:spLocks noGrp="1"/>
          </p:cNvSpPr>
          <p:nvPr>
            <p:ph idx="1"/>
          </p:nvPr>
        </p:nvSpPr>
        <p:spPr>
          <a:xfrm>
            <a:off x="4444079" y="4030829"/>
            <a:ext cx="7536427" cy="2631185"/>
          </a:xfrm>
        </p:spPr>
        <p:txBody>
          <a:bodyPr>
            <a:normAutofit lnSpcReduction="10000"/>
          </a:bodyPr>
          <a:lstStyle/>
          <a:p>
            <a:pPr>
              <a:lnSpc>
                <a:spcPct val="110000"/>
              </a:lnSpc>
            </a:pPr>
            <a:r>
              <a:rPr lang="en-US" sz="1800" dirty="0"/>
              <a:t>People with disabilities are first and foremost…PEOPLE!</a:t>
            </a:r>
          </a:p>
          <a:p>
            <a:pPr>
              <a:lnSpc>
                <a:spcPct val="110000"/>
              </a:lnSpc>
            </a:pPr>
            <a:r>
              <a:rPr lang="en-US" sz="1800" dirty="0"/>
              <a:t>Disability is a spectrum. What works for one person might not work for the next. </a:t>
            </a:r>
          </a:p>
          <a:p>
            <a:pPr>
              <a:lnSpc>
                <a:spcPct val="110000"/>
              </a:lnSpc>
            </a:pPr>
            <a:r>
              <a:rPr lang="en-US" sz="1800" dirty="0"/>
              <a:t>Flexibility is key!</a:t>
            </a:r>
          </a:p>
          <a:p>
            <a:pPr>
              <a:lnSpc>
                <a:spcPct val="110000"/>
              </a:lnSpc>
            </a:pPr>
            <a:r>
              <a:rPr lang="en-US" sz="1800" dirty="0"/>
              <a:t>Don’t build the box!</a:t>
            </a:r>
          </a:p>
          <a:p>
            <a:pPr>
              <a:lnSpc>
                <a:spcPct val="110000"/>
              </a:lnSpc>
            </a:pPr>
            <a:r>
              <a:rPr lang="en-US" sz="1800" dirty="0"/>
              <a:t>Healing, like disability, is a spectrum and will look different for each survivor</a:t>
            </a:r>
          </a:p>
          <a:p>
            <a:pPr>
              <a:lnSpc>
                <a:spcPct val="110000"/>
              </a:lnSpc>
            </a:pPr>
            <a:endParaRPr lang="en-US" sz="1400" dirty="0"/>
          </a:p>
        </p:txBody>
      </p:sp>
    </p:spTree>
    <p:extLst>
      <p:ext uri="{BB962C8B-B14F-4D97-AF65-F5344CB8AC3E}">
        <p14:creationId xmlns:p14="http://schemas.microsoft.com/office/powerpoint/2010/main" val="2597844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7FEF-B3E0-4A51-BF70-ADD9D1AC607F}"/>
              </a:ext>
            </a:extLst>
          </p:cNvPr>
          <p:cNvSpPr>
            <a:spLocks noGrp="1"/>
          </p:cNvSpPr>
          <p:nvPr>
            <p:ph type="title"/>
          </p:nvPr>
        </p:nvSpPr>
        <p:spPr/>
        <p:txBody>
          <a:bodyPr/>
          <a:lstStyle/>
          <a:p>
            <a:r>
              <a:rPr lang="en-US" dirty="0"/>
              <a:t>Rights for disabled survivors</a:t>
            </a:r>
          </a:p>
        </p:txBody>
      </p:sp>
      <p:sp>
        <p:nvSpPr>
          <p:cNvPr id="3" name="Content Placeholder 2">
            <a:extLst>
              <a:ext uri="{FF2B5EF4-FFF2-40B4-BE49-F238E27FC236}">
                <a16:creationId xmlns:a16="http://schemas.microsoft.com/office/drawing/2014/main" id="{50F6CCEE-0E3B-4F37-A58E-ABF05D8E1559}"/>
              </a:ext>
            </a:extLst>
          </p:cNvPr>
          <p:cNvSpPr>
            <a:spLocks noGrp="1"/>
          </p:cNvSpPr>
          <p:nvPr>
            <p:ph idx="1"/>
          </p:nvPr>
        </p:nvSpPr>
        <p:spPr>
          <a:xfrm>
            <a:off x="700634" y="1855804"/>
            <a:ext cx="10691265" cy="4080100"/>
          </a:xfrm>
        </p:spPr>
        <p:txBody>
          <a:bodyPr>
            <a:normAutofit lnSpcReduction="10000"/>
          </a:bodyPr>
          <a:lstStyle/>
          <a:p>
            <a:r>
              <a:rPr lang="en-US" dirty="0"/>
              <a:t>No Exclusion or Discrimination</a:t>
            </a:r>
          </a:p>
          <a:p>
            <a:r>
              <a:rPr lang="en-US" dirty="0"/>
              <a:t>Communication Access</a:t>
            </a:r>
          </a:p>
          <a:p>
            <a:pPr lvl="1"/>
            <a:r>
              <a:rPr lang="en-US" sz="2000" dirty="0"/>
              <a:t>Effective communication</a:t>
            </a:r>
          </a:p>
          <a:p>
            <a:pPr lvl="1"/>
            <a:r>
              <a:rPr lang="en-US" sz="2000" dirty="0"/>
              <a:t>Access to interpreters</a:t>
            </a:r>
          </a:p>
          <a:p>
            <a:r>
              <a:rPr lang="en-US" dirty="0"/>
              <a:t>Programmatic Access</a:t>
            </a:r>
          </a:p>
          <a:p>
            <a:pPr lvl="1"/>
            <a:r>
              <a:rPr lang="en-US" sz="2000" dirty="0"/>
              <a:t>Service animals</a:t>
            </a:r>
          </a:p>
          <a:p>
            <a:pPr lvl="1"/>
            <a:r>
              <a:rPr lang="en-US" sz="2000" dirty="0"/>
              <a:t>Assistive/Adaptive Technology</a:t>
            </a:r>
          </a:p>
          <a:p>
            <a:r>
              <a:rPr lang="en-US" dirty="0"/>
              <a:t>Facility Access</a:t>
            </a:r>
          </a:p>
          <a:p>
            <a:r>
              <a:rPr lang="en-US" dirty="0"/>
              <a:t>Employment</a:t>
            </a:r>
          </a:p>
          <a:p>
            <a:pPr marL="0" indent="0">
              <a:buNone/>
            </a:pPr>
            <a:endParaRPr lang="en-US" dirty="0"/>
          </a:p>
        </p:txBody>
      </p:sp>
    </p:spTree>
    <p:extLst>
      <p:ext uri="{BB962C8B-B14F-4D97-AF65-F5344CB8AC3E}">
        <p14:creationId xmlns:p14="http://schemas.microsoft.com/office/powerpoint/2010/main" val="2132735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undamentals of the Complete 15-Minute Break">
            <a:extLst>
              <a:ext uri="{FF2B5EF4-FFF2-40B4-BE49-F238E27FC236}">
                <a16:creationId xmlns:a16="http://schemas.microsoft.com/office/drawing/2014/main" id="{2D4A190A-ABE5-4D5E-8D44-0C9802CB1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184" y="995729"/>
            <a:ext cx="8651631" cy="486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96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CD7D7-9641-4890-82CF-DF7648C6EF53}"/>
              </a:ext>
            </a:extLst>
          </p:cNvPr>
          <p:cNvSpPr>
            <a:spLocks noGrp="1"/>
          </p:cNvSpPr>
          <p:nvPr>
            <p:ph type="title"/>
          </p:nvPr>
        </p:nvSpPr>
        <p:spPr>
          <a:xfrm>
            <a:off x="695324" y="609601"/>
            <a:ext cx="2174875" cy="4488878"/>
          </a:xfrm>
        </p:spPr>
        <p:txBody>
          <a:bodyPr>
            <a:normAutofit/>
          </a:bodyPr>
          <a:lstStyle/>
          <a:p>
            <a:r>
              <a:rPr lang="en-US" sz="2400"/>
              <a:t>WHO IS THIS INFORMATION FOR?</a:t>
            </a:r>
          </a:p>
        </p:txBody>
      </p:sp>
      <p:cxnSp>
        <p:nvCxnSpPr>
          <p:cNvPr id="11" name="Straight Connector 10">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C7DA805-8B5B-4E0E-B60F-BF8BA3312669}"/>
              </a:ext>
            </a:extLst>
          </p:cNvPr>
          <p:cNvGraphicFramePr>
            <a:graphicFrameLocks noGrp="1"/>
          </p:cNvGraphicFramePr>
          <p:nvPr>
            <p:ph idx="1"/>
            <p:extLst>
              <p:ext uri="{D42A27DB-BD31-4B8C-83A1-F6EECF244321}">
                <p14:modId xmlns:p14="http://schemas.microsoft.com/office/powerpoint/2010/main" val="1779874571"/>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861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0B0AF3-C55E-470A-9AFB-B87FAAEF9C54}"/>
              </a:ext>
            </a:extLst>
          </p:cNvPr>
          <p:cNvSpPr>
            <a:spLocks noGrp="1"/>
          </p:cNvSpPr>
          <p:nvPr>
            <p:ph type="title"/>
          </p:nvPr>
        </p:nvSpPr>
        <p:spPr>
          <a:xfrm>
            <a:off x="7992709" y="895448"/>
            <a:ext cx="3619697" cy="1919469"/>
          </a:xfrm>
        </p:spPr>
        <p:txBody>
          <a:bodyPr>
            <a:normAutofit fontScale="90000"/>
          </a:bodyPr>
          <a:lstStyle/>
          <a:p>
            <a:r>
              <a:rPr lang="en-US" dirty="0"/>
              <a:t>24-Hour Hotlines &amp;</a:t>
            </a:r>
            <a:br>
              <a:rPr lang="en-US" dirty="0"/>
            </a:br>
            <a:r>
              <a:rPr lang="en-US" dirty="0"/>
              <a:t>Intake</a:t>
            </a:r>
          </a:p>
        </p:txBody>
      </p:sp>
      <p:pic>
        <p:nvPicPr>
          <p:cNvPr id="9218" name="Picture 2" descr="Crisis and Support Hotline, Chat and Text at Cleveland Rape Crisis Center">
            <a:extLst>
              <a:ext uri="{FF2B5EF4-FFF2-40B4-BE49-F238E27FC236}">
                <a16:creationId xmlns:a16="http://schemas.microsoft.com/office/drawing/2014/main" id="{BABDDFFB-FBCF-492C-8829-12B1B23322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63" r="14221" b="-5"/>
          <a:stretch/>
        </p:blipFill>
        <p:spPr bwMode="auto">
          <a:xfrm>
            <a:off x="20" y="10"/>
            <a:ext cx="7315180" cy="685798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F79FB3-2E2E-47BA-8144-5AA551FB429B}"/>
              </a:ext>
            </a:extLst>
          </p:cNvPr>
          <p:cNvSpPr>
            <a:spLocks noGrp="1"/>
          </p:cNvSpPr>
          <p:nvPr>
            <p:ph idx="1"/>
          </p:nvPr>
        </p:nvSpPr>
        <p:spPr>
          <a:xfrm>
            <a:off x="7962948" y="2407661"/>
            <a:ext cx="3581303" cy="3554891"/>
          </a:xfrm>
        </p:spPr>
        <p:txBody>
          <a:bodyPr>
            <a:normAutofit/>
          </a:bodyPr>
          <a:lstStyle/>
          <a:p>
            <a:pPr marL="0" indent="0">
              <a:lnSpc>
                <a:spcPct val="110000"/>
              </a:lnSpc>
              <a:buNone/>
            </a:pPr>
            <a:endParaRPr lang="en-US" dirty="0"/>
          </a:p>
          <a:p>
            <a:pPr>
              <a:lnSpc>
                <a:spcPct val="110000"/>
              </a:lnSpc>
            </a:pPr>
            <a:r>
              <a:rPr lang="en-US" dirty="0"/>
              <a:t>Video phones/Relay services</a:t>
            </a:r>
          </a:p>
          <a:p>
            <a:pPr>
              <a:lnSpc>
                <a:spcPct val="110000"/>
              </a:lnSpc>
            </a:pPr>
            <a:r>
              <a:rPr lang="en-US" dirty="0"/>
              <a:t>Chat services</a:t>
            </a:r>
          </a:p>
          <a:p>
            <a:pPr>
              <a:lnSpc>
                <a:spcPct val="110000"/>
              </a:lnSpc>
            </a:pPr>
            <a:r>
              <a:rPr lang="en-US" dirty="0"/>
              <a:t>Inclusive language</a:t>
            </a:r>
          </a:p>
          <a:p>
            <a:pPr>
              <a:lnSpc>
                <a:spcPct val="110000"/>
              </a:lnSpc>
            </a:pPr>
            <a:r>
              <a:rPr lang="en-US" dirty="0"/>
              <a:t>Referring to therapists</a:t>
            </a:r>
          </a:p>
          <a:p>
            <a:pPr>
              <a:lnSpc>
                <a:spcPct val="110000"/>
              </a:lnSpc>
            </a:pPr>
            <a:r>
              <a:rPr lang="en-US" dirty="0"/>
              <a:t>When calls require more time</a:t>
            </a:r>
          </a:p>
          <a:p>
            <a:pPr>
              <a:lnSpc>
                <a:spcPct val="110000"/>
              </a:lnSpc>
            </a:pPr>
            <a:r>
              <a:rPr lang="en-US" dirty="0"/>
              <a:t>Disability services</a:t>
            </a:r>
          </a:p>
        </p:txBody>
      </p:sp>
    </p:spTree>
    <p:extLst>
      <p:ext uri="{BB962C8B-B14F-4D97-AF65-F5344CB8AC3E}">
        <p14:creationId xmlns:p14="http://schemas.microsoft.com/office/powerpoint/2010/main" val="2953161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4"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9487A-2DAF-49C4-9DD6-B11A556808E8}"/>
              </a:ext>
            </a:extLst>
          </p:cNvPr>
          <p:cNvSpPr>
            <a:spLocks noGrp="1"/>
          </p:cNvSpPr>
          <p:nvPr>
            <p:ph type="title"/>
          </p:nvPr>
        </p:nvSpPr>
        <p:spPr>
          <a:xfrm>
            <a:off x="6377111" y="909638"/>
            <a:ext cx="5014789" cy="1318062"/>
          </a:xfrm>
        </p:spPr>
        <p:txBody>
          <a:bodyPr>
            <a:normAutofit/>
          </a:bodyPr>
          <a:lstStyle/>
          <a:p>
            <a:r>
              <a:rPr lang="en-US" dirty="0"/>
              <a:t>Legal advocacy</a:t>
            </a:r>
          </a:p>
        </p:txBody>
      </p:sp>
      <p:pic>
        <p:nvPicPr>
          <p:cNvPr id="10242" name="Picture 2" descr="Disability Rights Legal Center – DRLC">
            <a:extLst>
              <a:ext uri="{FF2B5EF4-FFF2-40B4-BE49-F238E27FC236}">
                <a16:creationId xmlns:a16="http://schemas.microsoft.com/office/drawing/2014/main" id="{6E213ED9-81D6-468E-A1A5-C849AA237A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100" y="940556"/>
            <a:ext cx="4976888" cy="4976888"/>
          </a:xfrm>
          <a:prstGeom prst="rect">
            <a:avLst/>
          </a:prstGeom>
          <a:noFill/>
          <a:extLst>
            <a:ext uri="{909E8E84-426E-40DD-AFC4-6F175D3DCCD1}">
              <a14:hiddenFill xmlns:a14="http://schemas.microsoft.com/office/drawing/2010/main">
                <a:solidFill>
                  <a:srgbClr val="FFFFFF"/>
                </a:solidFill>
              </a14:hiddenFill>
            </a:ext>
          </a:extLst>
        </p:spPr>
      </p:pic>
      <p:cxnSp>
        <p:nvCxnSpPr>
          <p:cNvPr id="10255"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6A12CA-1BEC-4F4B-90B6-3E79772161F5}"/>
              </a:ext>
            </a:extLst>
          </p:cNvPr>
          <p:cNvSpPr>
            <a:spLocks noGrp="1"/>
          </p:cNvSpPr>
          <p:nvPr>
            <p:ph idx="1"/>
          </p:nvPr>
        </p:nvSpPr>
        <p:spPr>
          <a:xfrm>
            <a:off x="6415014" y="2276474"/>
            <a:ext cx="5014790" cy="3885027"/>
          </a:xfrm>
        </p:spPr>
        <p:txBody>
          <a:bodyPr>
            <a:normAutofit/>
          </a:bodyPr>
          <a:lstStyle/>
          <a:p>
            <a:pPr>
              <a:lnSpc>
                <a:spcPct val="110000"/>
              </a:lnSpc>
            </a:pPr>
            <a:r>
              <a:rPr lang="en-US" sz="1900"/>
              <a:t>Who is involved?</a:t>
            </a:r>
          </a:p>
          <a:p>
            <a:pPr>
              <a:lnSpc>
                <a:spcPct val="110000"/>
              </a:lnSpc>
            </a:pPr>
            <a:r>
              <a:rPr lang="en-US" sz="1900"/>
              <a:t>What are their roles?</a:t>
            </a:r>
          </a:p>
          <a:p>
            <a:pPr>
              <a:lnSpc>
                <a:spcPct val="110000"/>
              </a:lnSpc>
            </a:pPr>
            <a:r>
              <a:rPr lang="en-US" sz="1900"/>
              <a:t>How does the RCC fit within this collaboration?</a:t>
            </a:r>
          </a:p>
          <a:p>
            <a:pPr>
              <a:lnSpc>
                <a:spcPct val="110000"/>
              </a:lnSpc>
            </a:pPr>
            <a:r>
              <a:rPr lang="en-US" sz="1900"/>
              <a:t>Court accompaniment</a:t>
            </a:r>
          </a:p>
          <a:p>
            <a:pPr>
              <a:lnSpc>
                <a:spcPct val="110000"/>
              </a:lnSpc>
            </a:pPr>
            <a:r>
              <a:rPr lang="en-US" sz="1900"/>
              <a:t>Comfort bags </a:t>
            </a:r>
          </a:p>
          <a:p>
            <a:pPr>
              <a:lnSpc>
                <a:spcPct val="110000"/>
              </a:lnSpc>
            </a:pPr>
            <a:r>
              <a:rPr lang="en-US" sz="1900"/>
              <a:t>Communication devices</a:t>
            </a:r>
          </a:p>
          <a:p>
            <a:pPr>
              <a:lnSpc>
                <a:spcPct val="110000"/>
              </a:lnSpc>
            </a:pPr>
            <a:r>
              <a:rPr lang="en-US" sz="1900"/>
              <a:t>Notification of rights</a:t>
            </a:r>
          </a:p>
          <a:p>
            <a:pPr>
              <a:lnSpc>
                <a:spcPct val="110000"/>
              </a:lnSpc>
            </a:pPr>
            <a:r>
              <a:rPr lang="en-US" sz="1900"/>
              <a:t>Effective communication</a:t>
            </a:r>
          </a:p>
        </p:txBody>
      </p:sp>
    </p:spTree>
    <p:extLst>
      <p:ext uri="{BB962C8B-B14F-4D97-AF65-F5344CB8AC3E}">
        <p14:creationId xmlns:p14="http://schemas.microsoft.com/office/powerpoint/2010/main" val="227986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4" name="Rectangle 13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E32C6-A0C1-4F60-855E-49312B6DD22D}"/>
              </a:ext>
            </a:extLst>
          </p:cNvPr>
          <p:cNvSpPr>
            <a:spLocks noGrp="1"/>
          </p:cNvSpPr>
          <p:nvPr>
            <p:ph type="title"/>
          </p:nvPr>
        </p:nvSpPr>
        <p:spPr>
          <a:xfrm>
            <a:off x="6377111" y="909638"/>
            <a:ext cx="5014789" cy="1318062"/>
          </a:xfrm>
        </p:spPr>
        <p:txBody>
          <a:bodyPr>
            <a:normAutofit/>
          </a:bodyPr>
          <a:lstStyle/>
          <a:p>
            <a:r>
              <a:rPr lang="en-US"/>
              <a:t>Hospital/medical advocacy</a:t>
            </a:r>
            <a:endParaRPr lang="en-US" dirty="0"/>
          </a:p>
        </p:txBody>
      </p:sp>
      <p:pic>
        <p:nvPicPr>
          <p:cNvPr id="11266" name="Picture 2" descr="School Rape's Secret Victims With Disabilities | Al Jazeera America">
            <a:extLst>
              <a:ext uri="{FF2B5EF4-FFF2-40B4-BE49-F238E27FC236}">
                <a16:creationId xmlns:a16="http://schemas.microsoft.com/office/drawing/2014/main" id="{444EB4D6-91E5-40B7-9B4F-3979BADC9D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100" y="1788070"/>
            <a:ext cx="4976888" cy="3281860"/>
          </a:xfrm>
          <a:prstGeom prst="rect">
            <a:avLst/>
          </a:prstGeom>
          <a:noFill/>
          <a:extLst>
            <a:ext uri="{909E8E84-426E-40DD-AFC4-6F175D3DCCD1}">
              <a14:hiddenFill xmlns:a14="http://schemas.microsoft.com/office/drawing/2010/main">
                <a:solidFill>
                  <a:srgbClr val="FFFFFF"/>
                </a:solidFill>
              </a14:hiddenFill>
            </a:ext>
          </a:extLst>
        </p:spPr>
      </p:pic>
      <p:cxnSp>
        <p:nvCxnSpPr>
          <p:cNvPr id="11285" name="Straight Connector 13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DCB8EA-14DA-455D-B495-B736584CCF17}"/>
              </a:ext>
            </a:extLst>
          </p:cNvPr>
          <p:cNvSpPr>
            <a:spLocks noGrp="1"/>
          </p:cNvSpPr>
          <p:nvPr>
            <p:ph idx="1"/>
          </p:nvPr>
        </p:nvSpPr>
        <p:spPr>
          <a:xfrm>
            <a:off x="6477099" y="2942665"/>
            <a:ext cx="5014790" cy="3885027"/>
          </a:xfrm>
        </p:spPr>
        <p:txBody>
          <a:bodyPr>
            <a:normAutofit/>
          </a:bodyPr>
          <a:lstStyle/>
          <a:p>
            <a:r>
              <a:rPr lang="en-US" sz="2400" dirty="0"/>
              <a:t>Rights of a disabled survivor</a:t>
            </a:r>
          </a:p>
          <a:p>
            <a:r>
              <a:rPr lang="en-US" sz="2400" dirty="0"/>
              <a:t>Privacy</a:t>
            </a:r>
          </a:p>
          <a:p>
            <a:r>
              <a:rPr lang="en-US" sz="2400" dirty="0"/>
              <a:t>Guardianship</a:t>
            </a:r>
          </a:p>
          <a:p>
            <a:r>
              <a:rPr lang="en-US" sz="2400" dirty="0"/>
              <a:t>Communication techniques</a:t>
            </a:r>
          </a:p>
          <a:p>
            <a:r>
              <a:rPr lang="en-US" sz="2400" dirty="0"/>
              <a:t>Medical Model vs. Social Model</a:t>
            </a:r>
          </a:p>
        </p:txBody>
      </p:sp>
    </p:spTree>
    <p:extLst>
      <p:ext uri="{BB962C8B-B14F-4D97-AF65-F5344CB8AC3E}">
        <p14:creationId xmlns:p14="http://schemas.microsoft.com/office/powerpoint/2010/main" val="374422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F8560-C9DA-4EAE-B9DA-2272646690BA}"/>
              </a:ext>
            </a:extLst>
          </p:cNvPr>
          <p:cNvSpPr>
            <a:spLocks noGrp="1"/>
          </p:cNvSpPr>
          <p:nvPr>
            <p:ph type="title"/>
          </p:nvPr>
        </p:nvSpPr>
        <p:spPr>
          <a:xfrm>
            <a:off x="700635" y="922096"/>
            <a:ext cx="10691265" cy="864072"/>
          </a:xfrm>
        </p:spPr>
        <p:txBody>
          <a:bodyPr>
            <a:normAutofit/>
          </a:bodyPr>
          <a:lstStyle/>
          <a:p>
            <a:r>
              <a:rPr lang="en-US" dirty="0"/>
              <a:t>SAFETY PLANNING</a:t>
            </a:r>
          </a:p>
        </p:txBody>
      </p:sp>
      <p:cxnSp>
        <p:nvCxnSpPr>
          <p:cNvPr id="73" name="Straight Connector 72">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Safety Planning | Leigh Ann Bryant">
            <a:extLst>
              <a:ext uri="{FF2B5EF4-FFF2-40B4-BE49-F238E27FC236}">
                <a16:creationId xmlns:a16="http://schemas.microsoft.com/office/drawing/2014/main" id="{EA741F6E-4BA3-4A70-94DA-9384457489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375" y="2380629"/>
            <a:ext cx="4098192" cy="27355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3C51EFD-9A6D-48C8-A71E-542E13C1AA19}"/>
              </a:ext>
            </a:extLst>
          </p:cNvPr>
          <p:cNvSpPr>
            <a:spLocks noGrp="1"/>
          </p:cNvSpPr>
          <p:nvPr>
            <p:ph idx="1"/>
          </p:nvPr>
        </p:nvSpPr>
        <p:spPr>
          <a:xfrm>
            <a:off x="4161453" y="1645997"/>
            <a:ext cx="7763069" cy="4289889"/>
          </a:xfrm>
        </p:spPr>
        <p:txBody>
          <a:bodyPr>
            <a:noAutofit/>
          </a:bodyPr>
          <a:lstStyle/>
          <a:p>
            <a:pPr>
              <a:lnSpc>
                <a:spcPct val="110000"/>
              </a:lnSpc>
            </a:pPr>
            <a:r>
              <a:rPr lang="en-US" dirty="0"/>
              <a:t>Resources that are disability specific</a:t>
            </a:r>
          </a:p>
          <a:p>
            <a:pPr>
              <a:lnSpc>
                <a:spcPct val="110000"/>
              </a:lnSpc>
            </a:pPr>
            <a:r>
              <a:rPr lang="en-US" dirty="0"/>
              <a:t>Contacts for support system</a:t>
            </a:r>
          </a:p>
          <a:p>
            <a:pPr>
              <a:lnSpc>
                <a:spcPct val="110000"/>
              </a:lnSpc>
            </a:pPr>
            <a:r>
              <a:rPr lang="en-US" dirty="0"/>
              <a:t>If caregiver is abuser, who can provide care?</a:t>
            </a:r>
          </a:p>
          <a:p>
            <a:pPr>
              <a:lnSpc>
                <a:spcPct val="110000"/>
              </a:lnSpc>
            </a:pPr>
            <a:r>
              <a:rPr lang="en-US" dirty="0"/>
              <a:t>Social Stories</a:t>
            </a:r>
          </a:p>
          <a:p>
            <a:pPr>
              <a:lnSpc>
                <a:spcPct val="110000"/>
              </a:lnSpc>
            </a:pPr>
            <a:r>
              <a:rPr lang="en-US" dirty="0"/>
              <a:t>Practice and Role Play</a:t>
            </a:r>
          </a:p>
          <a:p>
            <a:pPr>
              <a:lnSpc>
                <a:spcPct val="110000"/>
              </a:lnSpc>
            </a:pPr>
            <a:r>
              <a:rPr lang="en-US" dirty="0"/>
              <a:t>Copies of medical bracelets, medications prescribed, names and contact information for physicians and support system, documentation of disability, documentation of social security/benefits, payee information, medical orders, service animal documentation, etc. </a:t>
            </a:r>
          </a:p>
          <a:p>
            <a:pPr>
              <a:lnSpc>
                <a:spcPct val="110000"/>
              </a:lnSpc>
            </a:pPr>
            <a:r>
              <a:rPr lang="en-US" dirty="0"/>
              <a:t>Food and water set aside for the service animal/support animal</a:t>
            </a:r>
          </a:p>
        </p:txBody>
      </p:sp>
      <p:cxnSp>
        <p:nvCxnSpPr>
          <p:cNvPr id="75" name="Straight Connector 74">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835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CB109-DB5E-48F8-BB23-A60ADD1DB7CE}"/>
              </a:ext>
            </a:extLst>
          </p:cNvPr>
          <p:cNvSpPr>
            <a:spLocks noGrp="1"/>
          </p:cNvSpPr>
          <p:nvPr>
            <p:ph type="title"/>
          </p:nvPr>
        </p:nvSpPr>
        <p:spPr>
          <a:xfrm>
            <a:off x="7992709" y="895448"/>
            <a:ext cx="3619697" cy="1919469"/>
          </a:xfrm>
        </p:spPr>
        <p:txBody>
          <a:bodyPr>
            <a:normAutofit/>
          </a:bodyPr>
          <a:lstStyle/>
          <a:p>
            <a:pPr>
              <a:lnSpc>
                <a:spcPct val="90000"/>
              </a:lnSpc>
            </a:pPr>
            <a:r>
              <a:rPr lang="en-US" dirty="0"/>
              <a:t>Community awareness &amp; outreach</a:t>
            </a:r>
            <a:endParaRPr lang="en-US"/>
          </a:p>
        </p:txBody>
      </p:sp>
      <p:pic>
        <p:nvPicPr>
          <p:cNvPr id="12296" name="Picture 8" descr="The Red Zone Sexual Violence Awareness Campaign 2020 | UO Women's Center">
            <a:extLst>
              <a:ext uri="{FF2B5EF4-FFF2-40B4-BE49-F238E27FC236}">
                <a16:creationId xmlns:a16="http://schemas.microsoft.com/office/drawing/2014/main" id="{068973EE-E691-463D-B18E-C705A70534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57" b="1893"/>
          <a:stretch/>
        </p:blipFill>
        <p:spPr bwMode="auto">
          <a:xfrm>
            <a:off x="20" y="10"/>
            <a:ext cx="7315180" cy="685798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46C085-FF04-42FA-B783-7EAC400D249A}"/>
              </a:ext>
            </a:extLst>
          </p:cNvPr>
          <p:cNvSpPr>
            <a:spLocks noGrp="1"/>
          </p:cNvSpPr>
          <p:nvPr>
            <p:ph idx="1"/>
          </p:nvPr>
        </p:nvSpPr>
        <p:spPr>
          <a:xfrm>
            <a:off x="7991572" y="2823015"/>
            <a:ext cx="3581303" cy="3554891"/>
          </a:xfrm>
        </p:spPr>
        <p:txBody>
          <a:bodyPr>
            <a:normAutofit/>
          </a:bodyPr>
          <a:lstStyle/>
          <a:p>
            <a:pPr>
              <a:lnSpc>
                <a:spcPct val="110000"/>
              </a:lnSpc>
            </a:pPr>
            <a:r>
              <a:rPr lang="en-US" dirty="0"/>
              <a:t>Deliberate Inclusivity</a:t>
            </a:r>
            <a:endParaRPr lang="en-US"/>
          </a:p>
          <a:p>
            <a:pPr>
              <a:lnSpc>
                <a:spcPct val="110000"/>
              </a:lnSpc>
            </a:pPr>
            <a:r>
              <a:rPr lang="en-US" dirty="0"/>
              <a:t>Effective communication</a:t>
            </a:r>
            <a:endParaRPr lang="en-US"/>
          </a:p>
          <a:p>
            <a:pPr>
              <a:lnSpc>
                <a:spcPct val="110000"/>
              </a:lnSpc>
            </a:pPr>
            <a:r>
              <a:rPr lang="en-US" dirty="0"/>
              <a:t>Non-ableist language</a:t>
            </a:r>
            <a:endParaRPr lang="en-US"/>
          </a:p>
          <a:p>
            <a:pPr>
              <a:lnSpc>
                <a:spcPct val="110000"/>
              </a:lnSpc>
            </a:pPr>
            <a:r>
              <a:rPr lang="en-US" dirty="0"/>
              <a:t>Accessibility statement</a:t>
            </a:r>
            <a:endParaRPr lang="en-US"/>
          </a:p>
          <a:p>
            <a:pPr>
              <a:lnSpc>
                <a:spcPct val="110000"/>
              </a:lnSpc>
            </a:pPr>
            <a:r>
              <a:rPr lang="en-US" dirty="0"/>
              <a:t>Staff education on accessibility</a:t>
            </a:r>
            <a:endParaRPr lang="en-US"/>
          </a:p>
          <a:p>
            <a:pPr>
              <a:lnSpc>
                <a:spcPct val="110000"/>
              </a:lnSpc>
            </a:pPr>
            <a:r>
              <a:rPr lang="en-US" dirty="0"/>
              <a:t>Website accessibility</a:t>
            </a:r>
            <a:endParaRPr lang="en-US"/>
          </a:p>
          <a:p>
            <a:pPr>
              <a:lnSpc>
                <a:spcPct val="110000"/>
              </a:lnSpc>
            </a:pPr>
            <a:r>
              <a:rPr lang="en-US" dirty="0"/>
              <a:t>Outreach guides</a:t>
            </a:r>
            <a:endParaRPr lang="en-US"/>
          </a:p>
        </p:txBody>
      </p:sp>
    </p:spTree>
    <p:extLst>
      <p:ext uri="{BB962C8B-B14F-4D97-AF65-F5344CB8AC3E}">
        <p14:creationId xmlns:p14="http://schemas.microsoft.com/office/powerpoint/2010/main" val="704723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EF3BE-BD0D-4129-9584-41429419CC26}"/>
              </a:ext>
            </a:extLst>
          </p:cNvPr>
          <p:cNvSpPr>
            <a:spLocks noGrp="1"/>
          </p:cNvSpPr>
          <p:nvPr>
            <p:ph type="title"/>
          </p:nvPr>
        </p:nvSpPr>
        <p:spPr>
          <a:xfrm>
            <a:off x="695325" y="607115"/>
            <a:ext cx="2364043" cy="5566857"/>
          </a:xfrm>
        </p:spPr>
        <p:txBody>
          <a:bodyPr>
            <a:normAutofit/>
          </a:bodyPr>
          <a:lstStyle/>
          <a:p>
            <a:r>
              <a:rPr lang="en-US" sz="2200"/>
              <a:t>Coordination &amp; collaboration</a:t>
            </a:r>
          </a:p>
        </p:txBody>
      </p:sp>
      <p:cxnSp>
        <p:nvCxnSpPr>
          <p:cNvPr id="13320" name="Straight Connector 136">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3020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314" name="Picture 2" descr="Microsoft Teams: Top 5 Collaboration Benefits for the Workplace - MODEX">
            <a:extLst>
              <a:ext uri="{FF2B5EF4-FFF2-40B4-BE49-F238E27FC236}">
                <a16:creationId xmlns:a16="http://schemas.microsoft.com/office/drawing/2014/main" id="{5E99ADE8-3B73-48C3-9A3F-82F0BCD1F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22" b="8196"/>
          <a:stretch/>
        </p:blipFill>
        <p:spPr bwMode="auto">
          <a:xfrm>
            <a:off x="4062050" y="924009"/>
            <a:ext cx="7329850" cy="30668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33B958-F831-4F58-BE6C-1FD845E32050}"/>
              </a:ext>
            </a:extLst>
          </p:cNvPr>
          <p:cNvSpPr>
            <a:spLocks noGrp="1"/>
          </p:cNvSpPr>
          <p:nvPr>
            <p:ph idx="1"/>
          </p:nvPr>
        </p:nvSpPr>
        <p:spPr>
          <a:xfrm>
            <a:off x="3432946" y="3990892"/>
            <a:ext cx="8385036" cy="2503214"/>
          </a:xfrm>
        </p:spPr>
        <p:txBody>
          <a:bodyPr>
            <a:normAutofit/>
          </a:bodyPr>
          <a:lstStyle/>
          <a:p>
            <a:r>
              <a:rPr lang="en-US" sz="2400" dirty="0"/>
              <a:t>Who are the support people/support systems that may be linked to a survivor with a disability?</a:t>
            </a:r>
          </a:p>
          <a:p>
            <a:r>
              <a:rPr lang="en-US" sz="2400" dirty="0"/>
              <a:t>What are their roles?</a:t>
            </a:r>
          </a:p>
          <a:p>
            <a:r>
              <a:rPr lang="en-US" sz="2400" dirty="0"/>
              <a:t>Why is it important to know them?</a:t>
            </a:r>
          </a:p>
        </p:txBody>
      </p:sp>
    </p:spTree>
    <p:extLst>
      <p:ext uri="{BB962C8B-B14F-4D97-AF65-F5344CB8AC3E}">
        <p14:creationId xmlns:p14="http://schemas.microsoft.com/office/powerpoint/2010/main" val="2565253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5966B-21B1-4182-A92F-C289B337E77F}"/>
              </a:ext>
            </a:extLst>
          </p:cNvPr>
          <p:cNvSpPr>
            <a:spLocks noGrp="1"/>
          </p:cNvSpPr>
          <p:nvPr>
            <p:ph type="title"/>
          </p:nvPr>
        </p:nvSpPr>
        <p:spPr>
          <a:xfrm>
            <a:off x="700635" y="922096"/>
            <a:ext cx="10691265" cy="864072"/>
          </a:xfrm>
        </p:spPr>
        <p:txBody>
          <a:bodyPr>
            <a:normAutofit/>
          </a:bodyPr>
          <a:lstStyle/>
          <a:p>
            <a:r>
              <a:rPr lang="en-US" dirty="0"/>
              <a:t>Prevention education</a:t>
            </a:r>
          </a:p>
        </p:txBody>
      </p:sp>
      <p:cxnSp>
        <p:nvCxnSpPr>
          <p:cNvPr id="1029" name="Straight Connector 72">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Month of activities will focus on sexual assault prevention | Western  Kentucky University">
            <a:extLst>
              <a:ext uri="{FF2B5EF4-FFF2-40B4-BE49-F238E27FC236}">
                <a16:creationId xmlns:a16="http://schemas.microsoft.com/office/drawing/2014/main" id="{20CCF49F-C7BE-41AA-BD3D-54EF38AE05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099" y="2973802"/>
            <a:ext cx="3398089" cy="17116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06A162-E96E-4AE8-8232-564311D96C90}"/>
              </a:ext>
            </a:extLst>
          </p:cNvPr>
          <p:cNvSpPr>
            <a:spLocks noGrp="1"/>
          </p:cNvSpPr>
          <p:nvPr>
            <p:ph idx="1"/>
          </p:nvPr>
        </p:nvSpPr>
        <p:spPr>
          <a:xfrm>
            <a:off x="4797971" y="1906418"/>
            <a:ext cx="6693941" cy="3923165"/>
          </a:xfrm>
        </p:spPr>
        <p:txBody>
          <a:bodyPr>
            <a:normAutofit/>
          </a:bodyPr>
          <a:lstStyle/>
          <a:p>
            <a:r>
              <a:rPr lang="en-US" dirty="0"/>
              <a:t>Lack of prevention education for persons with disabilities</a:t>
            </a:r>
          </a:p>
          <a:p>
            <a:r>
              <a:rPr lang="en-US" dirty="0"/>
              <a:t>What does this look like?</a:t>
            </a:r>
          </a:p>
          <a:p>
            <a:r>
              <a:rPr lang="en-US" dirty="0"/>
              <a:t>Why is it important?</a:t>
            </a:r>
          </a:p>
          <a:p>
            <a:r>
              <a:rPr lang="en-US" dirty="0"/>
              <a:t>Partnerships with existing disability services</a:t>
            </a:r>
          </a:p>
          <a:p>
            <a:r>
              <a:rPr lang="en-US" dirty="0"/>
              <a:t>Nothing About Us, Without Us!</a:t>
            </a:r>
          </a:p>
          <a:p>
            <a:r>
              <a:rPr lang="en-US" dirty="0"/>
              <a:t>Resources</a:t>
            </a:r>
          </a:p>
        </p:txBody>
      </p:sp>
      <p:cxnSp>
        <p:nvCxnSpPr>
          <p:cNvPr id="75" name="Straight Connector 74">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147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ECCC9-BFB4-4D69-8EC8-DD9B6CBFCBC9}"/>
              </a:ext>
            </a:extLst>
          </p:cNvPr>
          <p:cNvSpPr>
            <a:spLocks noGrp="1"/>
          </p:cNvSpPr>
          <p:nvPr>
            <p:ph type="title"/>
          </p:nvPr>
        </p:nvSpPr>
        <p:spPr>
          <a:xfrm>
            <a:off x="694111" y="909637"/>
            <a:ext cx="5933795" cy="1362073"/>
          </a:xfrm>
        </p:spPr>
        <p:txBody>
          <a:bodyPr>
            <a:normAutofit/>
          </a:bodyPr>
          <a:lstStyle/>
          <a:p>
            <a:r>
              <a:rPr lang="en-US" dirty="0"/>
              <a:t>Professional counseling/therapy</a:t>
            </a:r>
          </a:p>
        </p:txBody>
      </p:sp>
      <p:cxnSp>
        <p:nvCxnSpPr>
          <p:cNvPr id="73" name="Straight Connector 72">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650F61-0575-4E98-ABA1-470FAFA27403}"/>
              </a:ext>
            </a:extLst>
          </p:cNvPr>
          <p:cNvSpPr>
            <a:spLocks noGrp="1"/>
          </p:cNvSpPr>
          <p:nvPr>
            <p:ph idx="1"/>
          </p:nvPr>
        </p:nvSpPr>
        <p:spPr>
          <a:xfrm>
            <a:off x="700088" y="2276474"/>
            <a:ext cx="6041371" cy="3553109"/>
          </a:xfrm>
        </p:spPr>
        <p:txBody>
          <a:bodyPr>
            <a:normAutofit/>
          </a:bodyPr>
          <a:lstStyle/>
          <a:p>
            <a:r>
              <a:rPr lang="en-US" dirty="0"/>
              <a:t>Medical Model vs. Social Model</a:t>
            </a:r>
          </a:p>
          <a:p>
            <a:r>
              <a:rPr lang="en-US" dirty="0"/>
              <a:t>Ableism </a:t>
            </a:r>
          </a:p>
          <a:p>
            <a:r>
              <a:rPr lang="en-US" dirty="0"/>
              <a:t>Averting ableism</a:t>
            </a:r>
          </a:p>
          <a:p>
            <a:r>
              <a:rPr lang="en-US" dirty="0"/>
              <a:t>Resources</a:t>
            </a:r>
          </a:p>
        </p:txBody>
      </p:sp>
      <p:pic>
        <p:nvPicPr>
          <p:cNvPr id="3074" name="Picture 2" descr="To be a trauma counselor, you need very specific training. These programs  can get you there. - The Washington Post">
            <a:extLst>
              <a:ext uri="{FF2B5EF4-FFF2-40B4-BE49-F238E27FC236}">
                <a16:creationId xmlns:a16="http://schemas.microsoft.com/office/drawing/2014/main" id="{D131E29B-AC55-44CB-9DE7-67234879ED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96" r="9995"/>
          <a:stretch/>
        </p:blipFill>
        <p:spPr bwMode="auto">
          <a:xfrm>
            <a:off x="7315200" y="715218"/>
            <a:ext cx="4076700" cy="5418871"/>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504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dels">
            <a:extLst>
              <a:ext uri="{FF2B5EF4-FFF2-40B4-BE49-F238E27FC236}">
                <a16:creationId xmlns:a16="http://schemas.microsoft.com/office/drawing/2014/main" id="{249A9E45-3016-4D35-A424-180F55D89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66" y="1567543"/>
            <a:ext cx="11347922" cy="378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99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25B93D-4333-4077-86E0-35332DBEC656}"/>
              </a:ext>
            </a:extLst>
          </p:cNvPr>
          <p:cNvSpPr>
            <a:spLocks noGrp="1"/>
          </p:cNvSpPr>
          <p:nvPr>
            <p:ph type="title"/>
          </p:nvPr>
        </p:nvSpPr>
        <p:spPr>
          <a:xfrm>
            <a:off x="695325" y="907037"/>
            <a:ext cx="3819821" cy="1955690"/>
          </a:xfrm>
        </p:spPr>
        <p:txBody>
          <a:bodyPr>
            <a:normAutofit/>
          </a:bodyPr>
          <a:lstStyle/>
          <a:p>
            <a:r>
              <a:rPr lang="en-US" dirty="0"/>
              <a:t>Support groups	</a:t>
            </a:r>
          </a:p>
        </p:txBody>
      </p:sp>
      <p:cxnSp>
        <p:nvCxnSpPr>
          <p:cNvPr id="73" name="Straight Connector 7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C32FA8-0CD8-4F1C-B7D1-48BEC446FB6A}"/>
              </a:ext>
            </a:extLst>
          </p:cNvPr>
          <p:cNvSpPr>
            <a:spLocks noGrp="1"/>
          </p:cNvSpPr>
          <p:nvPr>
            <p:ph idx="1"/>
          </p:nvPr>
        </p:nvSpPr>
        <p:spPr>
          <a:xfrm>
            <a:off x="695325" y="2862727"/>
            <a:ext cx="3706113" cy="3372250"/>
          </a:xfrm>
        </p:spPr>
        <p:txBody>
          <a:bodyPr>
            <a:normAutofit/>
          </a:bodyPr>
          <a:lstStyle/>
          <a:p>
            <a:r>
              <a:rPr lang="en-US" dirty="0"/>
              <a:t>Collaboration and partnerships</a:t>
            </a:r>
          </a:p>
          <a:p>
            <a:r>
              <a:rPr lang="en-US" dirty="0"/>
              <a:t>Accessibility of services</a:t>
            </a:r>
          </a:p>
          <a:p>
            <a:pPr marL="0" indent="0">
              <a:buNone/>
            </a:pPr>
            <a:endParaRPr lang="en-US" dirty="0"/>
          </a:p>
        </p:txBody>
      </p:sp>
      <p:pic>
        <p:nvPicPr>
          <p:cNvPr id="4098" name="Picture 2" descr="Support Groups - CASA">
            <a:extLst>
              <a:ext uri="{FF2B5EF4-FFF2-40B4-BE49-F238E27FC236}">
                <a16:creationId xmlns:a16="http://schemas.microsoft.com/office/drawing/2014/main" id="{FDE95AF2-BFF6-4879-A13C-D157AA04C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59" r="857" b="1"/>
          <a:stretch/>
        </p:blipFill>
        <p:spPr bwMode="auto">
          <a:xfrm>
            <a:off x="4876800" y="735286"/>
            <a:ext cx="6515100" cy="539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4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95C2D-CDE1-4B9D-A268-C6149DAD8405}"/>
              </a:ext>
            </a:extLst>
          </p:cNvPr>
          <p:cNvSpPr>
            <a:spLocks noGrp="1"/>
          </p:cNvSpPr>
          <p:nvPr>
            <p:ph type="title"/>
          </p:nvPr>
        </p:nvSpPr>
        <p:spPr>
          <a:xfrm>
            <a:off x="695325" y="888999"/>
            <a:ext cx="10798176" cy="1051914"/>
          </a:xfrm>
        </p:spPr>
        <p:txBody>
          <a:bodyPr>
            <a:normAutofit/>
          </a:bodyPr>
          <a:lstStyle/>
          <a:p>
            <a:r>
              <a:rPr lang="en-US" dirty="0"/>
              <a:t>Guidelines for learning</a:t>
            </a:r>
          </a:p>
        </p:txBody>
      </p:sp>
      <p:cxnSp>
        <p:nvCxnSpPr>
          <p:cNvPr id="11" name="Straight Connector 10">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E53C21F-E275-4543-8747-D42FD276E472}"/>
              </a:ext>
            </a:extLst>
          </p:cNvPr>
          <p:cNvGraphicFramePr>
            <a:graphicFrameLocks noGrp="1"/>
          </p:cNvGraphicFramePr>
          <p:nvPr>
            <p:ph idx="1"/>
            <p:extLst>
              <p:ext uri="{D42A27DB-BD31-4B8C-83A1-F6EECF244321}">
                <p14:modId xmlns:p14="http://schemas.microsoft.com/office/powerpoint/2010/main" val="964578509"/>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41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7076-7701-4FAD-9854-2F3C513B698E}"/>
              </a:ext>
            </a:extLst>
          </p:cNvPr>
          <p:cNvSpPr>
            <a:spLocks noGrp="1"/>
          </p:cNvSpPr>
          <p:nvPr>
            <p:ph type="title"/>
          </p:nvPr>
        </p:nvSpPr>
        <p:spPr>
          <a:xfrm>
            <a:off x="700635" y="928786"/>
            <a:ext cx="10691265" cy="1371030"/>
          </a:xfrm>
        </p:spPr>
        <p:txBody>
          <a:bodyPr/>
          <a:lstStyle/>
          <a:p>
            <a:r>
              <a:rPr lang="en-US" dirty="0"/>
              <a:t>resources</a:t>
            </a:r>
          </a:p>
        </p:txBody>
      </p:sp>
      <p:sp>
        <p:nvSpPr>
          <p:cNvPr id="3" name="Content Placeholder 2">
            <a:extLst>
              <a:ext uri="{FF2B5EF4-FFF2-40B4-BE49-F238E27FC236}">
                <a16:creationId xmlns:a16="http://schemas.microsoft.com/office/drawing/2014/main" id="{386C10D2-7FA6-4680-BF63-E33AFA740AB4}"/>
              </a:ext>
            </a:extLst>
          </p:cNvPr>
          <p:cNvSpPr>
            <a:spLocks noGrp="1"/>
          </p:cNvSpPr>
          <p:nvPr>
            <p:ph idx="1"/>
          </p:nvPr>
        </p:nvSpPr>
        <p:spPr>
          <a:xfrm>
            <a:off x="700635" y="1716833"/>
            <a:ext cx="10691265" cy="4212381"/>
          </a:xfrm>
        </p:spPr>
        <p:txBody>
          <a:bodyPr/>
          <a:lstStyle/>
          <a:p>
            <a:r>
              <a:rPr lang="en-US" b="1" dirty="0"/>
              <a:t>ADA National Network</a:t>
            </a:r>
            <a:r>
              <a:rPr lang="en-US" dirty="0"/>
              <a:t> - </a:t>
            </a:r>
            <a:r>
              <a:rPr lang="en-US" dirty="0">
                <a:hlinkClick r:id="rId2"/>
              </a:rPr>
              <a:t>https://adata.org/</a:t>
            </a:r>
            <a:r>
              <a:rPr lang="en-US" dirty="0"/>
              <a:t> </a:t>
            </a:r>
          </a:p>
          <a:p>
            <a:r>
              <a:rPr lang="en-US" b="1" dirty="0"/>
              <a:t>ADA National Network Regional Office - </a:t>
            </a:r>
            <a:r>
              <a:rPr lang="en-US" dirty="0">
                <a:hlinkClick r:id="rId3"/>
              </a:rPr>
              <a:t>https://adata.org/find-your-region#region5</a:t>
            </a:r>
            <a:endParaRPr lang="en-US" dirty="0"/>
          </a:p>
          <a:p>
            <a:r>
              <a:rPr lang="en-US" b="1" dirty="0"/>
              <a:t>ADA Checklist for Existing Buildings - </a:t>
            </a:r>
            <a:r>
              <a:rPr lang="en-US" dirty="0">
                <a:hlinkClick r:id="rId4"/>
              </a:rPr>
              <a:t>https://www.adachecklist.org/doc/fullchecklist/ada-checklist.pdf</a:t>
            </a:r>
            <a:r>
              <a:rPr lang="en-US" dirty="0"/>
              <a:t> </a:t>
            </a:r>
          </a:p>
          <a:p>
            <a:r>
              <a:rPr lang="en-US" b="1" dirty="0"/>
              <a:t>United States Access Board</a:t>
            </a:r>
            <a:r>
              <a:rPr lang="en-US" dirty="0"/>
              <a:t> - </a:t>
            </a:r>
            <a:r>
              <a:rPr lang="en-US" dirty="0">
                <a:hlinkClick r:id="rId5"/>
              </a:rPr>
              <a:t>https://www.access-board.gov/</a:t>
            </a:r>
            <a:r>
              <a:rPr lang="en-US" dirty="0"/>
              <a:t> </a:t>
            </a:r>
          </a:p>
          <a:p>
            <a:r>
              <a:rPr lang="en-US" b="1" dirty="0"/>
              <a:t>Americans with Disabilities Act - </a:t>
            </a:r>
            <a:r>
              <a:rPr lang="en-US" dirty="0">
                <a:hlinkClick r:id="rId6"/>
              </a:rPr>
              <a:t>https://www.ada.gov/</a:t>
            </a:r>
            <a:r>
              <a:rPr lang="en-US" dirty="0"/>
              <a:t> </a:t>
            </a:r>
          </a:p>
          <a:p>
            <a:r>
              <a:rPr lang="en-US" dirty="0"/>
              <a:t> </a:t>
            </a:r>
            <a:r>
              <a:rPr lang="en-US" b="1" dirty="0"/>
              <a:t>National Association for the Deaf - </a:t>
            </a:r>
            <a:r>
              <a:rPr lang="en-US" dirty="0">
                <a:hlinkClick r:id="rId7"/>
              </a:rPr>
              <a:t>https://www.nad.org/</a:t>
            </a:r>
            <a:r>
              <a:rPr lang="en-US" dirty="0"/>
              <a:t> </a:t>
            </a:r>
          </a:p>
          <a:p>
            <a:r>
              <a:rPr lang="en-US" b="1" dirty="0"/>
              <a:t>National Organization on Disability – </a:t>
            </a:r>
            <a:r>
              <a:rPr lang="en-US" dirty="0">
                <a:hlinkClick r:id="rId8"/>
              </a:rPr>
              <a:t>www.nod.org</a:t>
            </a:r>
            <a:endParaRPr lang="en-US" dirty="0"/>
          </a:p>
          <a:p>
            <a:pPr marL="0" indent="0">
              <a:buNone/>
            </a:pPr>
            <a:endParaRPr lang="en-US" b="1" dirty="0"/>
          </a:p>
          <a:p>
            <a:endParaRPr lang="en-US" dirty="0"/>
          </a:p>
          <a:p>
            <a:pPr marL="0" indent="0">
              <a:buNone/>
            </a:pPr>
            <a:endParaRPr lang="en-US" b="1" dirty="0"/>
          </a:p>
        </p:txBody>
      </p:sp>
    </p:spTree>
    <p:extLst>
      <p:ext uri="{BB962C8B-B14F-4D97-AF65-F5344CB8AC3E}">
        <p14:creationId xmlns:p14="http://schemas.microsoft.com/office/powerpoint/2010/main" val="1053024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7076-7701-4FAD-9854-2F3C513B698E}"/>
              </a:ext>
            </a:extLst>
          </p:cNvPr>
          <p:cNvSpPr>
            <a:spLocks noGrp="1"/>
          </p:cNvSpPr>
          <p:nvPr>
            <p:ph type="title"/>
          </p:nvPr>
        </p:nvSpPr>
        <p:spPr>
          <a:xfrm>
            <a:off x="700635" y="928786"/>
            <a:ext cx="10691265" cy="1371030"/>
          </a:xfrm>
        </p:spPr>
        <p:txBody>
          <a:bodyPr/>
          <a:lstStyle/>
          <a:p>
            <a:r>
              <a:rPr lang="en-US" dirty="0"/>
              <a:t>resources</a:t>
            </a:r>
          </a:p>
        </p:txBody>
      </p:sp>
      <p:sp>
        <p:nvSpPr>
          <p:cNvPr id="3" name="Content Placeholder 2">
            <a:extLst>
              <a:ext uri="{FF2B5EF4-FFF2-40B4-BE49-F238E27FC236}">
                <a16:creationId xmlns:a16="http://schemas.microsoft.com/office/drawing/2014/main" id="{386C10D2-7FA6-4680-BF63-E33AFA740AB4}"/>
              </a:ext>
            </a:extLst>
          </p:cNvPr>
          <p:cNvSpPr>
            <a:spLocks noGrp="1"/>
          </p:cNvSpPr>
          <p:nvPr>
            <p:ph idx="1"/>
          </p:nvPr>
        </p:nvSpPr>
        <p:spPr>
          <a:xfrm>
            <a:off x="700635" y="1716833"/>
            <a:ext cx="10691265" cy="4212381"/>
          </a:xfrm>
        </p:spPr>
        <p:txBody>
          <a:bodyPr/>
          <a:lstStyle/>
          <a:p>
            <a:r>
              <a:rPr lang="en-US" b="1" dirty="0"/>
              <a:t>National Center on Disability and Journalism - </a:t>
            </a:r>
            <a:r>
              <a:rPr lang="en-US" dirty="0">
                <a:hlinkClick r:id="rId2"/>
              </a:rPr>
              <a:t>https://ncdj.org/resources/organizations</a:t>
            </a:r>
            <a:r>
              <a:rPr lang="en-US" b="1" dirty="0">
                <a:hlinkClick r:id="rId2"/>
              </a:rPr>
              <a:t>/</a:t>
            </a:r>
            <a:endParaRPr lang="en-US" b="1" dirty="0"/>
          </a:p>
          <a:p>
            <a:r>
              <a:rPr lang="en-US" b="1" dirty="0"/>
              <a:t>American Association of People with Disabilities - </a:t>
            </a:r>
            <a:r>
              <a:rPr lang="en-US" dirty="0">
                <a:hlinkClick r:id="rId3"/>
              </a:rPr>
              <a:t>https://www.aapd.com/</a:t>
            </a:r>
            <a:r>
              <a:rPr lang="en-US" dirty="0"/>
              <a:t> </a:t>
            </a:r>
          </a:p>
          <a:p>
            <a:r>
              <a:rPr lang="en-US" b="1" dirty="0"/>
              <a:t>Resources specifically for BIPOC with Disabilities</a:t>
            </a:r>
          </a:p>
          <a:p>
            <a:pPr lvl="2"/>
            <a:r>
              <a:rPr lang="en-US" sz="2000" b="1" dirty="0">
                <a:hlinkClick r:id="rId4"/>
              </a:rPr>
              <a:t>https://oae.stanford.edu/students/advocacy-community/national-disability-organizations-and-resources</a:t>
            </a:r>
            <a:r>
              <a:rPr lang="en-US" sz="2000" b="1" dirty="0"/>
              <a:t> </a:t>
            </a:r>
          </a:p>
          <a:p>
            <a:pPr marL="0" indent="0">
              <a:buNone/>
            </a:pPr>
            <a:endParaRPr lang="en-US" b="1" dirty="0"/>
          </a:p>
        </p:txBody>
      </p:sp>
    </p:spTree>
    <p:extLst>
      <p:ext uri="{BB962C8B-B14F-4D97-AF65-F5344CB8AC3E}">
        <p14:creationId xmlns:p14="http://schemas.microsoft.com/office/powerpoint/2010/main" val="721108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7076-7701-4FAD-9854-2F3C513B698E}"/>
              </a:ext>
            </a:extLst>
          </p:cNvPr>
          <p:cNvSpPr>
            <a:spLocks noGrp="1"/>
          </p:cNvSpPr>
          <p:nvPr>
            <p:ph type="title"/>
          </p:nvPr>
        </p:nvSpPr>
        <p:spPr>
          <a:xfrm>
            <a:off x="700635" y="928786"/>
            <a:ext cx="10691265" cy="1371030"/>
          </a:xfrm>
        </p:spPr>
        <p:txBody>
          <a:bodyPr/>
          <a:lstStyle/>
          <a:p>
            <a:r>
              <a:rPr lang="en-US" dirty="0"/>
              <a:t>STATE resources</a:t>
            </a:r>
          </a:p>
        </p:txBody>
      </p:sp>
      <p:sp>
        <p:nvSpPr>
          <p:cNvPr id="3" name="Content Placeholder 2">
            <a:extLst>
              <a:ext uri="{FF2B5EF4-FFF2-40B4-BE49-F238E27FC236}">
                <a16:creationId xmlns:a16="http://schemas.microsoft.com/office/drawing/2014/main" id="{386C10D2-7FA6-4680-BF63-E33AFA740AB4}"/>
              </a:ext>
            </a:extLst>
          </p:cNvPr>
          <p:cNvSpPr>
            <a:spLocks noGrp="1"/>
          </p:cNvSpPr>
          <p:nvPr>
            <p:ph idx="1"/>
          </p:nvPr>
        </p:nvSpPr>
        <p:spPr>
          <a:xfrm>
            <a:off x="700635" y="1716833"/>
            <a:ext cx="10691265" cy="4212381"/>
          </a:xfrm>
        </p:spPr>
        <p:txBody>
          <a:bodyPr>
            <a:normAutofit lnSpcReduction="10000"/>
          </a:bodyPr>
          <a:lstStyle/>
          <a:p>
            <a:r>
              <a:rPr lang="en-US" sz="2000" dirty="0">
                <a:hlinkClick r:id="rId2"/>
              </a:rPr>
              <a:t>Adult Advocacy Centers</a:t>
            </a:r>
            <a:endParaRPr lang="en-US" sz="2000" dirty="0"/>
          </a:p>
          <a:p>
            <a:endParaRPr lang="en-US" sz="2000" dirty="0"/>
          </a:p>
          <a:p>
            <a:r>
              <a:rPr lang="en-US" sz="2000" dirty="0">
                <a:hlinkClick r:id="rId3"/>
              </a:rPr>
              <a:t>Disability Rights Ohio</a:t>
            </a:r>
            <a:endParaRPr lang="en-US" sz="2000" dirty="0"/>
          </a:p>
          <a:p>
            <a:endParaRPr lang="en-US" sz="2000" dirty="0"/>
          </a:p>
          <a:p>
            <a:r>
              <a:rPr lang="en-US" sz="2000" dirty="0">
                <a:hlinkClick r:id="rId4"/>
              </a:rPr>
              <a:t>OVWA – “Serving Survivors with Disabilities”</a:t>
            </a:r>
            <a:endParaRPr lang="en-US" sz="2000" dirty="0"/>
          </a:p>
          <a:p>
            <a:endParaRPr lang="en-US" sz="2000" dirty="0"/>
          </a:p>
          <a:p>
            <a:r>
              <a:rPr lang="en-US" sz="2000" dirty="0">
                <a:hlinkClick r:id="rId5"/>
              </a:rPr>
              <a:t>Ohio Department of Mental Health and Addiction Services</a:t>
            </a:r>
            <a:endParaRPr lang="en-US" sz="2000" dirty="0"/>
          </a:p>
          <a:p>
            <a:endParaRPr lang="en-US" sz="2000" dirty="0"/>
          </a:p>
          <a:p>
            <a:r>
              <a:rPr lang="en-US" sz="2000" dirty="0">
                <a:hlinkClick r:id="rId6"/>
              </a:rPr>
              <a:t>Ohio Department of Developmental Disabilities</a:t>
            </a:r>
            <a:endParaRPr lang="en-US" sz="2000" dirty="0"/>
          </a:p>
          <a:p>
            <a:pPr marL="0" indent="0">
              <a:buNone/>
            </a:pPr>
            <a:endParaRPr lang="en-US" b="1" dirty="0"/>
          </a:p>
        </p:txBody>
      </p:sp>
    </p:spTree>
    <p:extLst>
      <p:ext uri="{BB962C8B-B14F-4D97-AF65-F5344CB8AC3E}">
        <p14:creationId xmlns:p14="http://schemas.microsoft.com/office/powerpoint/2010/main" val="274540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7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8BF58-5C11-44A5-817B-357DF2437AAF}"/>
              </a:ext>
            </a:extLst>
          </p:cNvPr>
          <p:cNvSpPr>
            <a:spLocks noGrp="1"/>
          </p:cNvSpPr>
          <p:nvPr>
            <p:ph type="title"/>
          </p:nvPr>
        </p:nvSpPr>
        <p:spPr>
          <a:xfrm>
            <a:off x="700088" y="880010"/>
            <a:ext cx="6852004" cy="1412971"/>
          </a:xfrm>
        </p:spPr>
        <p:txBody>
          <a:bodyPr>
            <a:normAutofit/>
          </a:bodyPr>
          <a:lstStyle/>
          <a:p>
            <a:r>
              <a:rPr lang="en-US"/>
              <a:t>What is the ada?</a:t>
            </a:r>
            <a:endParaRPr lang="en-US" dirty="0"/>
          </a:p>
        </p:txBody>
      </p:sp>
      <p:cxnSp>
        <p:nvCxnSpPr>
          <p:cNvPr id="4110" name="Straight Connector 72">
            <a:extLst>
              <a:ext uri="{FF2B5EF4-FFF2-40B4-BE49-F238E27FC236}">
                <a16:creationId xmlns:a16="http://schemas.microsoft.com/office/drawing/2014/main" id="{7F1E95A2-E5F1-4C8A-92DC-CE369D193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EF442B-7E9D-485E-A2AA-66B99864B492}"/>
              </a:ext>
            </a:extLst>
          </p:cNvPr>
          <p:cNvSpPr>
            <a:spLocks noGrp="1"/>
          </p:cNvSpPr>
          <p:nvPr>
            <p:ph idx="1"/>
          </p:nvPr>
        </p:nvSpPr>
        <p:spPr>
          <a:xfrm>
            <a:off x="700088" y="1838693"/>
            <a:ext cx="7415212" cy="4295407"/>
          </a:xfrm>
        </p:spPr>
        <p:txBody>
          <a:bodyPr>
            <a:normAutofit fontScale="92500"/>
          </a:bodyPr>
          <a:lstStyle/>
          <a:p>
            <a:pPr>
              <a:lnSpc>
                <a:spcPct val="110000"/>
              </a:lnSpc>
            </a:pPr>
            <a:r>
              <a:rPr lang="en-US" sz="2200" dirty="0"/>
              <a:t>Signed into law on July 26</a:t>
            </a:r>
            <a:r>
              <a:rPr lang="en-US" sz="2200" baseline="30000" dirty="0"/>
              <a:t>th</a:t>
            </a:r>
            <a:r>
              <a:rPr lang="en-US" sz="2200" dirty="0"/>
              <a:t>, 1990 by President George H.W. Bush</a:t>
            </a:r>
          </a:p>
          <a:p>
            <a:pPr>
              <a:lnSpc>
                <a:spcPct val="110000"/>
              </a:lnSpc>
            </a:pPr>
            <a:r>
              <a:rPr lang="en-US" sz="2200" dirty="0"/>
              <a:t>Modeled after the Civil Rights Act of 1964 and Section 504 of the Rehabilitation Act of 1973</a:t>
            </a:r>
          </a:p>
          <a:p>
            <a:pPr>
              <a:lnSpc>
                <a:spcPct val="110000"/>
              </a:lnSpc>
            </a:pPr>
            <a:r>
              <a:rPr lang="en-US" sz="2200" dirty="0"/>
              <a:t>One of our most comprehensive pieces of civil rights legislation</a:t>
            </a:r>
          </a:p>
          <a:p>
            <a:pPr>
              <a:lnSpc>
                <a:spcPct val="110000"/>
              </a:lnSpc>
            </a:pPr>
            <a:r>
              <a:rPr lang="en-US" sz="2200" dirty="0"/>
              <a:t>“Prohibits discrimination and guarantees that people with disabilities have the same opportunities as everyone else to participate in the mainstream American life – to enjoy employment opportunities, to purchase goods and services, and to participate in State and local government programs and services.” – </a:t>
            </a:r>
            <a:r>
              <a:rPr lang="en-US" sz="2200" dirty="0">
                <a:hlinkClick r:id="rId2"/>
              </a:rPr>
              <a:t>www.ada.gov</a:t>
            </a:r>
            <a:r>
              <a:rPr lang="en-US" sz="2200" dirty="0"/>
              <a:t> </a:t>
            </a:r>
          </a:p>
          <a:p>
            <a:pPr marL="0" indent="0">
              <a:lnSpc>
                <a:spcPct val="110000"/>
              </a:lnSpc>
              <a:buNone/>
            </a:pPr>
            <a:endParaRPr lang="en-US" sz="1700" dirty="0"/>
          </a:p>
        </p:txBody>
      </p:sp>
      <p:pic>
        <p:nvPicPr>
          <p:cNvPr id="4098" name="Picture 2" descr="30 Years of ADA and National Hire a Veteran Day - VAntage Point">
            <a:extLst>
              <a:ext uri="{FF2B5EF4-FFF2-40B4-BE49-F238E27FC236}">
                <a16:creationId xmlns:a16="http://schemas.microsoft.com/office/drawing/2014/main" id="{16E94109-A04C-4699-BB32-325AE0D195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15300" y="2500584"/>
            <a:ext cx="3883868" cy="2256239"/>
          </a:xfrm>
          <a:prstGeom prst="rect">
            <a:avLst/>
          </a:prstGeom>
          <a:noFill/>
          <a:extLst>
            <a:ext uri="{909E8E84-426E-40DD-AFC4-6F175D3DCCD1}">
              <a14:hiddenFill xmlns:a14="http://schemas.microsoft.com/office/drawing/2010/main">
                <a:solidFill>
                  <a:srgbClr val="FFFFFF"/>
                </a:solidFill>
              </a14:hiddenFill>
            </a:ext>
          </a:extLst>
        </p:spPr>
      </p:pic>
      <p:cxnSp>
        <p:nvCxnSpPr>
          <p:cNvPr id="4111" name="Straight Connector 74">
            <a:extLst>
              <a:ext uri="{FF2B5EF4-FFF2-40B4-BE49-F238E27FC236}">
                <a16:creationId xmlns:a16="http://schemas.microsoft.com/office/drawing/2014/main" id="{AFCF674C-D208-4497-A189-02E8503DA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73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19DB3-F18E-4EB5-A6AC-E35527EE5E27}"/>
              </a:ext>
            </a:extLst>
          </p:cNvPr>
          <p:cNvSpPr>
            <a:spLocks noGrp="1"/>
          </p:cNvSpPr>
          <p:nvPr>
            <p:ph type="title"/>
          </p:nvPr>
        </p:nvSpPr>
        <p:spPr>
          <a:xfrm>
            <a:off x="711273" y="559063"/>
            <a:ext cx="3396420" cy="5256025"/>
          </a:xfrm>
        </p:spPr>
        <p:txBody>
          <a:bodyPr>
            <a:normAutofit/>
          </a:bodyPr>
          <a:lstStyle/>
          <a:p>
            <a:r>
              <a:rPr lang="en-US"/>
              <a:t>What is “disability”?</a:t>
            </a:r>
          </a:p>
        </p:txBody>
      </p:sp>
      <p:cxnSp>
        <p:nvCxnSpPr>
          <p:cNvPr id="17" name="Straight Connector 16">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62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3A7E60-74B6-480C-8A77-932E8B28CEB2}"/>
              </a:ext>
            </a:extLst>
          </p:cNvPr>
          <p:cNvSpPr>
            <a:spLocks noGrp="1"/>
          </p:cNvSpPr>
          <p:nvPr>
            <p:ph idx="1"/>
          </p:nvPr>
        </p:nvSpPr>
        <p:spPr>
          <a:xfrm>
            <a:off x="5582891" y="622249"/>
            <a:ext cx="5809009" cy="5639712"/>
          </a:xfrm>
        </p:spPr>
        <p:txBody>
          <a:bodyPr>
            <a:normAutofit/>
          </a:bodyPr>
          <a:lstStyle/>
          <a:p>
            <a:pPr marL="0" indent="0">
              <a:buNone/>
            </a:pPr>
            <a:r>
              <a:rPr lang="en-US" sz="3200" dirty="0"/>
              <a:t>A physical or mental impairment that substantially limits one or more major life activities, a person who has a record of such an impairment, or a person who is perceived by others as having such an impairment. </a:t>
            </a:r>
          </a:p>
        </p:txBody>
      </p:sp>
    </p:spTree>
    <p:extLst>
      <p:ext uri="{BB962C8B-B14F-4D97-AF65-F5344CB8AC3E}">
        <p14:creationId xmlns:p14="http://schemas.microsoft.com/office/powerpoint/2010/main" val="253675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1C646-61FA-48D6-82AB-249C87BD6BFD}"/>
              </a:ext>
            </a:extLst>
          </p:cNvPr>
          <p:cNvSpPr>
            <a:spLocks noGrp="1"/>
          </p:cNvSpPr>
          <p:nvPr>
            <p:ph type="title"/>
          </p:nvPr>
        </p:nvSpPr>
        <p:spPr>
          <a:xfrm>
            <a:off x="669852" y="870596"/>
            <a:ext cx="4887382" cy="3747820"/>
          </a:xfrm>
        </p:spPr>
        <p:txBody>
          <a:bodyPr vert="horz" lIns="91440" tIns="45720" rIns="91440" bIns="45720" rtlCol="0" anchor="t">
            <a:normAutofit/>
          </a:bodyPr>
          <a:lstStyle/>
          <a:p>
            <a:r>
              <a:rPr lang="en-US" sz="5400"/>
              <a:t>Why is this information important to you?</a:t>
            </a: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c 6" descr="Error">
            <a:extLst>
              <a:ext uri="{FF2B5EF4-FFF2-40B4-BE49-F238E27FC236}">
                <a16:creationId xmlns:a16="http://schemas.microsoft.com/office/drawing/2014/main" id="{EC8EA763-95FA-4E1D-8E35-BD51BDC351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1751" y="1066800"/>
            <a:ext cx="4724398" cy="4724398"/>
          </a:xfrm>
          <a:prstGeom prst="rect">
            <a:avLst/>
          </a:prstGeom>
        </p:spPr>
      </p:pic>
      <p:cxnSp>
        <p:nvCxnSpPr>
          <p:cNvPr id="18" name="Straight Connector 17">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46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01A08-19A8-4A7E-8C2F-6BF2AA094A4F}"/>
              </a:ext>
            </a:extLst>
          </p:cNvPr>
          <p:cNvSpPr>
            <a:spLocks noGrp="1"/>
          </p:cNvSpPr>
          <p:nvPr>
            <p:ph type="title"/>
          </p:nvPr>
        </p:nvSpPr>
        <p:spPr>
          <a:xfrm>
            <a:off x="711273" y="559063"/>
            <a:ext cx="3396420" cy="5256025"/>
          </a:xfrm>
        </p:spPr>
        <p:txBody>
          <a:bodyPr>
            <a:normAutofit/>
          </a:bodyPr>
          <a:lstStyle/>
          <a:p>
            <a:r>
              <a:rPr lang="en-US"/>
              <a:t>Title Iii Regulations</a:t>
            </a:r>
          </a:p>
        </p:txBody>
      </p:sp>
      <p:cxnSp>
        <p:nvCxnSpPr>
          <p:cNvPr id="17" name="Straight Connector 16">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62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3046E8-5A3E-4F0B-9FAF-DB2A0A6DCFCA}"/>
              </a:ext>
            </a:extLst>
          </p:cNvPr>
          <p:cNvSpPr>
            <a:spLocks noGrp="1"/>
          </p:cNvSpPr>
          <p:nvPr>
            <p:ph idx="1"/>
          </p:nvPr>
        </p:nvSpPr>
        <p:spPr>
          <a:xfrm>
            <a:off x="5582891" y="622249"/>
            <a:ext cx="5809009" cy="5639712"/>
          </a:xfrm>
        </p:spPr>
        <p:txBody>
          <a:bodyPr>
            <a:normAutofit/>
          </a:bodyPr>
          <a:lstStyle/>
          <a:p>
            <a:r>
              <a:rPr lang="en-US" sz="2400" dirty="0"/>
              <a:t>Implements the ADA for businesses and non-profit service providers	</a:t>
            </a:r>
          </a:p>
          <a:p>
            <a:r>
              <a:rPr lang="en-US" sz="2400" dirty="0"/>
              <a:t>Physical and programmatic accessibility</a:t>
            </a:r>
          </a:p>
          <a:p>
            <a:r>
              <a:rPr lang="en-US" sz="2400" dirty="0"/>
              <a:t>Open to the public</a:t>
            </a:r>
          </a:p>
          <a:p>
            <a:r>
              <a:rPr lang="en-US" sz="2400" dirty="0"/>
              <a:t>Privately owned facilities</a:t>
            </a:r>
          </a:p>
          <a:p>
            <a:r>
              <a:rPr lang="en-US" sz="2400" dirty="0"/>
              <a:t>Office buildings</a:t>
            </a:r>
          </a:p>
          <a:p>
            <a:r>
              <a:rPr lang="en-US" sz="2400" dirty="0"/>
              <a:t>Non-residential facilities (schools, doctors’ offices, day cares, etc.)</a:t>
            </a:r>
          </a:p>
          <a:p>
            <a:r>
              <a:rPr lang="en-US" sz="2400" dirty="0"/>
              <a:t>Rape Crisis Centers</a:t>
            </a:r>
          </a:p>
        </p:txBody>
      </p:sp>
    </p:spTree>
    <p:extLst>
      <p:ext uri="{BB962C8B-B14F-4D97-AF65-F5344CB8AC3E}">
        <p14:creationId xmlns:p14="http://schemas.microsoft.com/office/powerpoint/2010/main" val="2317523159"/>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4527</Words>
  <Application>Microsoft Office PowerPoint</Application>
  <PresentationFormat>Widescreen</PresentationFormat>
  <Paragraphs>335</Paragraphs>
  <Slides>52</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Calisto MT</vt:lpstr>
      <vt:lpstr>Proxima Nova</vt:lpstr>
      <vt:lpstr>Univers Condensed</vt:lpstr>
      <vt:lpstr>ChronicleVTI</vt:lpstr>
      <vt:lpstr>Supporting Survivors of Sexual Assault with Disabilities</vt:lpstr>
      <vt:lpstr>Goals of our time together</vt:lpstr>
      <vt:lpstr>reflections</vt:lpstr>
      <vt:lpstr>WHO IS THIS INFORMATION FOR?</vt:lpstr>
      <vt:lpstr>Guidelines for learning</vt:lpstr>
      <vt:lpstr>What is the ada?</vt:lpstr>
      <vt:lpstr>What is “disability”?</vt:lpstr>
      <vt:lpstr>Why is this information important to you?</vt:lpstr>
      <vt:lpstr>Title Iii Regulations</vt:lpstr>
      <vt:lpstr>General prohibitions</vt:lpstr>
      <vt:lpstr>MORE GENERAL PROHIBITIONS</vt:lpstr>
      <vt:lpstr>What is “accessibility”?</vt:lpstr>
      <vt:lpstr>What accessibility is not!</vt:lpstr>
      <vt:lpstr>Universal design</vt:lpstr>
      <vt:lpstr>Masking trauma</vt:lpstr>
      <vt:lpstr>Accessibility values</vt:lpstr>
      <vt:lpstr>Three types of accessibility</vt:lpstr>
      <vt:lpstr>Physical/structural accessibility</vt:lpstr>
      <vt:lpstr>Physical accessibility &amp; title III</vt:lpstr>
      <vt:lpstr>General guidelines for physical accessibility</vt:lpstr>
      <vt:lpstr>Programmatic accessibility</vt:lpstr>
      <vt:lpstr>Program accessibility examples</vt:lpstr>
      <vt:lpstr>Service animals </vt:lpstr>
      <vt:lpstr>PowerPoint Presentation</vt:lpstr>
      <vt:lpstr>Questions about a service animal</vt:lpstr>
      <vt:lpstr>PowerPoint Presentation</vt:lpstr>
      <vt:lpstr>Effective communication</vt:lpstr>
      <vt:lpstr>Receptive &amp; expressive language</vt:lpstr>
      <vt:lpstr>More on effective communication</vt:lpstr>
      <vt:lpstr>Alternate formats for effective communication</vt:lpstr>
      <vt:lpstr>Attitudinal accessibility</vt:lpstr>
      <vt:lpstr>Attitudinal in-accessibility</vt:lpstr>
      <vt:lpstr>PowerPoint Presentation</vt:lpstr>
      <vt:lpstr>A Word about language</vt:lpstr>
      <vt:lpstr>Other forms of accessibility</vt:lpstr>
      <vt:lpstr>Inaccessibility shapes services</vt:lpstr>
      <vt:lpstr>If you don’t remember anything else….</vt:lpstr>
      <vt:lpstr>Rights for disabled survivors</vt:lpstr>
      <vt:lpstr>PowerPoint Presentation</vt:lpstr>
      <vt:lpstr>24-Hour Hotlines &amp; Intake</vt:lpstr>
      <vt:lpstr>Legal advocacy</vt:lpstr>
      <vt:lpstr>Hospital/medical advocacy</vt:lpstr>
      <vt:lpstr>SAFETY PLANNING</vt:lpstr>
      <vt:lpstr>Community awareness &amp; outreach</vt:lpstr>
      <vt:lpstr>Coordination &amp; collaboration</vt:lpstr>
      <vt:lpstr>Prevention education</vt:lpstr>
      <vt:lpstr>Professional counseling/therapy</vt:lpstr>
      <vt:lpstr>PowerPoint Presentation</vt:lpstr>
      <vt:lpstr>Support groups </vt:lpstr>
      <vt:lpstr>resources</vt:lpstr>
      <vt:lpstr>resources</vt:lpstr>
      <vt:lpstr>STATE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Survivors of Sexual Assault with Disabilities</dc:title>
  <dc:creator>Liz Poprocki</dc:creator>
  <cp:lastModifiedBy>Liz Poprocki</cp:lastModifiedBy>
  <cp:revision>1</cp:revision>
  <dcterms:created xsi:type="dcterms:W3CDTF">2021-02-01T01:11:42Z</dcterms:created>
  <dcterms:modified xsi:type="dcterms:W3CDTF">2022-01-10T00:21:23Z</dcterms:modified>
</cp:coreProperties>
</file>